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392430"/>
            <a:ext cx="4434840" cy="60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7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VitalikNote</cp:lastModifiedBy>
  <cp:revision>1</cp:revision>
  <dcterms:modified xsi:type="dcterms:W3CDTF">2020-05-28T19:53:51Z</dcterms:modified>
</cp:coreProperties>
</file>