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1008112"/>
          </a:xfrm>
        </p:spPr>
        <p:txBody>
          <a:bodyPr/>
          <a:lstStyle/>
          <a:p>
            <a:r>
              <a:rPr lang="uk-UA" dirty="0" smtClean="0"/>
              <a:t>Класи даних</a:t>
            </a:r>
            <a:endParaRPr lang="ru-RU" dirty="0"/>
          </a:p>
        </p:txBody>
      </p:sp>
      <p:pic>
        <p:nvPicPr>
          <p:cNvPr id="1026" name="Picture 2" descr="C:\Users\VitalikNote\Desktop\DBIS_Project\Клас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8944"/>
            <a:ext cx="9144000" cy="48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talikNote\Desktop\DBIS_Project\Клас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" y="116632"/>
            <a:ext cx="9020308" cy="3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italikNote\Desktop\DBIS_Project\Клас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71659"/>
            <a:ext cx="8939117" cy="26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29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Класи даних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 даних</dc:title>
  <cp:lastModifiedBy>VitalikNote</cp:lastModifiedBy>
  <cp:revision>1</cp:revision>
  <dcterms:modified xsi:type="dcterms:W3CDTF">2020-05-28T21:25:54Z</dcterms:modified>
</cp:coreProperties>
</file>