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Бізнес</a:t>
            </a:r>
            <a:r>
              <a:rPr lang="ru-RU" dirty="0">
                <a:solidFill>
                  <a:srgbClr val="FF0000"/>
                </a:solidFill>
              </a:rPr>
              <a:t> правила</a:t>
            </a:r>
          </a:p>
          <a:p>
            <a:r>
              <a:rPr lang="ru-RU" dirty="0"/>
              <a:t>1.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залишати</a:t>
            </a:r>
            <a:r>
              <a:rPr lang="ru-RU" dirty="0"/>
              <a:t> запит,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авторизований</a:t>
            </a:r>
            <a:r>
              <a:rPr lang="ru-RU" dirty="0"/>
              <a:t>.</a:t>
            </a:r>
          </a:p>
          <a:p>
            <a:r>
              <a:rPr lang="ru-RU" dirty="0"/>
              <a:t>2. </a:t>
            </a:r>
            <a:r>
              <a:rPr lang="ru-RU" dirty="0" err="1"/>
              <a:t>Відповідь</a:t>
            </a:r>
            <a:r>
              <a:rPr lang="ru-RU" dirty="0"/>
              <a:t> на запит </a:t>
            </a:r>
            <a:r>
              <a:rPr lang="ru-RU" dirty="0" err="1"/>
              <a:t>має</a:t>
            </a:r>
            <a:r>
              <a:rPr lang="ru-RU" dirty="0"/>
              <a:t> бути сформована не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за 2 </a:t>
            </a:r>
            <a:r>
              <a:rPr lang="ru-RU" dirty="0" err="1"/>
              <a:t>дні</a:t>
            </a:r>
            <a:r>
              <a:rPr lang="ru-RU" dirty="0"/>
              <a:t>.</a:t>
            </a:r>
          </a:p>
          <a:p>
            <a:r>
              <a:rPr lang="ru-RU" dirty="0"/>
              <a:t>3. </a:t>
            </a:r>
            <a:r>
              <a:rPr lang="ru-RU" dirty="0" err="1"/>
              <a:t>Адміністрація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виправляти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60% </a:t>
            </a:r>
            <a:r>
              <a:rPr lang="ru-RU" dirty="0" err="1"/>
              <a:t>скарг</a:t>
            </a:r>
            <a:r>
              <a:rPr lang="ru-RU" dirty="0"/>
              <a:t> за 3 </a:t>
            </a:r>
            <a:r>
              <a:rPr lang="ru-RU" dirty="0" err="1"/>
              <a:t>місяці</a:t>
            </a:r>
            <a:r>
              <a:rPr lang="ru-RU" dirty="0"/>
              <a:t>.</a:t>
            </a:r>
          </a:p>
          <a:p>
            <a:r>
              <a:rPr lang="ru-RU" dirty="0"/>
              <a:t>4. На один номер телефону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зареєструвати</a:t>
            </a:r>
            <a:r>
              <a:rPr lang="ru-RU" dirty="0"/>
              <a:t> 1 </a:t>
            </a:r>
            <a:r>
              <a:rPr lang="ru-RU" dirty="0" err="1"/>
              <a:t>акаунт</a:t>
            </a:r>
            <a:r>
              <a:rPr lang="ru-RU" dirty="0"/>
              <a:t>.</a:t>
            </a:r>
          </a:p>
          <a:p>
            <a:r>
              <a:rPr lang="ru-RU" dirty="0"/>
              <a:t>5. </a:t>
            </a:r>
            <a:r>
              <a:rPr lang="ru-RU" dirty="0" err="1"/>
              <a:t>Адміністрація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блокувати</a:t>
            </a:r>
            <a:r>
              <a:rPr lang="ru-RU" dirty="0"/>
              <a:t> </a:t>
            </a:r>
            <a:r>
              <a:rPr lang="ru-RU" dirty="0" err="1"/>
              <a:t>скарги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у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ненормативну</a:t>
            </a:r>
            <a:r>
              <a:rPr lang="ru-RU" dirty="0"/>
              <a:t> лексику.</a:t>
            </a:r>
          </a:p>
          <a:p>
            <a:r>
              <a:rPr lang="ru-RU" dirty="0"/>
              <a:t>6.Можна </a:t>
            </a:r>
            <a:r>
              <a:rPr lang="ru-RU" dirty="0" err="1"/>
              <a:t>відправити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2 </a:t>
            </a:r>
            <a:r>
              <a:rPr lang="ru-RU" dirty="0" err="1"/>
              <a:t>скарги</a:t>
            </a:r>
            <a:r>
              <a:rPr lang="ru-RU" dirty="0"/>
              <a:t> в день</a:t>
            </a:r>
          </a:p>
          <a:p>
            <a:r>
              <a:rPr lang="ru-RU" dirty="0"/>
              <a:t>7.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акаунту</a:t>
            </a:r>
            <a:r>
              <a:rPr lang="ru-RU" dirty="0"/>
              <a:t> </a:t>
            </a:r>
            <a:r>
              <a:rPr lang="ru-RU" dirty="0" err="1"/>
              <a:t>можливе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повних</a:t>
            </a:r>
            <a:r>
              <a:rPr lang="ru-RU" dirty="0"/>
              <a:t> 7 </a:t>
            </a:r>
            <a:r>
              <a:rPr lang="ru-RU" dirty="0" err="1"/>
              <a:t>днів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endParaRPr lang="ru-RU" dirty="0"/>
          </a:p>
          <a:p>
            <a:r>
              <a:rPr lang="ru-RU" dirty="0"/>
              <a:t>8. </a:t>
            </a:r>
            <a:r>
              <a:rPr lang="ru-RU" dirty="0" err="1"/>
              <a:t>Дзвінок</a:t>
            </a:r>
            <a:r>
              <a:rPr lang="ru-RU" dirty="0"/>
              <a:t> оператора не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 9:00 та </a:t>
            </a:r>
            <a:r>
              <a:rPr lang="ru-RU" dirty="0" err="1"/>
              <a:t>пізніше</a:t>
            </a:r>
            <a:r>
              <a:rPr lang="ru-RU" dirty="0"/>
              <a:t> 21:00</a:t>
            </a:r>
          </a:p>
          <a:p>
            <a:r>
              <a:rPr lang="ru-RU" dirty="0"/>
              <a:t>9.Адміністрація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дотримуватися</a:t>
            </a:r>
            <a:r>
              <a:rPr lang="ru-RU" dirty="0"/>
              <a:t> правил </a:t>
            </a:r>
            <a:r>
              <a:rPr lang="ru-RU" dirty="0" err="1"/>
              <a:t>чемності</a:t>
            </a:r>
            <a:r>
              <a:rPr lang="ru-RU" dirty="0"/>
              <a:t> з </a:t>
            </a:r>
            <a:r>
              <a:rPr lang="ru-RU" dirty="0" err="1"/>
              <a:t>користувачами</a:t>
            </a:r>
            <a:r>
              <a:rPr lang="ru-RU" dirty="0"/>
              <a:t> у </a:t>
            </a:r>
            <a:r>
              <a:rPr lang="ru-RU" dirty="0" err="1"/>
              <a:t>своїх</a:t>
            </a:r>
            <a:endParaRPr lang="ru-RU" dirty="0"/>
          </a:p>
          <a:p>
            <a:r>
              <a:rPr lang="ru-RU" dirty="0" err="1"/>
              <a:t>відповідях</a:t>
            </a:r>
            <a:r>
              <a:rPr lang="ru-RU" dirty="0"/>
              <a:t>.</a:t>
            </a:r>
          </a:p>
          <a:p>
            <a:r>
              <a:rPr lang="ru-RU" dirty="0"/>
              <a:t>10.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не </a:t>
            </a:r>
            <a:r>
              <a:rPr lang="ru-RU" dirty="0" err="1"/>
              <a:t>задоволений</a:t>
            </a:r>
            <a:r>
              <a:rPr lang="ru-RU" dirty="0"/>
              <a:t> </a:t>
            </a:r>
            <a:r>
              <a:rPr lang="ru-RU" dirty="0" err="1"/>
              <a:t>відповіддю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продовжити</a:t>
            </a:r>
            <a:r>
              <a:rPr lang="ru-RU" dirty="0"/>
              <a:t> </a:t>
            </a:r>
            <a:r>
              <a:rPr lang="ru-RU" dirty="0" err="1"/>
              <a:t>дискусію</a:t>
            </a:r>
            <a:r>
              <a:rPr lang="ru-RU" dirty="0"/>
              <a:t> у </a:t>
            </a:r>
            <a:r>
              <a:rPr lang="ru-RU" dirty="0" err="1"/>
              <a:t>цьому</a:t>
            </a:r>
            <a:r>
              <a:rPr lang="ru-RU" dirty="0"/>
              <a:t> ж</a:t>
            </a:r>
          </a:p>
          <a:p>
            <a:r>
              <a:rPr lang="ru-RU" dirty="0" err="1"/>
              <a:t>розділі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514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VitalikNote</cp:lastModifiedBy>
  <cp:revision>1</cp:revision>
  <dcterms:modified xsi:type="dcterms:W3CDTF">2020-05-28T19:11:27Z</dcterms:modified>
</cp:coreProperties>
</file>