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talikNote\Desktop\DBIS_Project\Процес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674370"/>
            <a:ext cx="6545580" cy="55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talikNote\Desktop\DBIS_Project\Процес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529590"/>
            <a:ext cx="6507480" cy="579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050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VitalikNote</cp:lastModifiedBy>
  <cp:revision>1</cp:revision>
  <dcterms:modified xsi:type="dcterms:W3CDTF">2020-05-28T21:15:20Z</dcterms:modified>
</cp:coreProperties>
</file>