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2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talikNote\Desktop\DBIS_Project\f6bfbb70-6b12-40c5-bba4-20baa835088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144000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9633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VitalikNote</cp:lastModifiedBy>
  <cp:revision>1</cp:revision>
  <dcterms:modified xsi:type="dcterms:W3CDTF">2020-05-28T21:03:20Z</dcterms:modified>
</cp:coreProperties>
</file>