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9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508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vitalik05201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uk-UA" sz="3200" b="1" dirty="0" smtClean="0">
                <a:solidFill>
                  <a:srgbClr val="E46C0A"/>
                </a:solidFill>
              </a:rPr>
              <a:t>Система скарг та пропозицій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96862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r>
              <a:rPr lang="ru-RU" sz="1400" b="1" i="0" u="none" strike="noStrike" cap="none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 smtClean="0">
                <a:solidFill>
                  <a:srgbClr val="244061"/>
                </a:solidFill>
              </a:rPr>
              <a:t>Факультет прикладної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 smtClean="0">
                <a:solidFill>
                  <a:srgbClr val="244061"/>
                </a:solidFill>
              </a:rPr>
              <a:t>Група</a:t>
            </a:r>
            <a:r>
              <a:rPr lang="ru-RU" b="1" dirty="0" smtClean="0">
                <a:solidFill>
                  <a:srgbClr val="244061"/>
                </a:solidFill>
              </a:rPr>
              <a:t> </a:t>
            </a:r>
            <a:r>
              <a:rPr lang="ru-RU" b="1" dirty="0" smtClean="0">
                <a:solidFill>
                  <a:srgbClr val="244061"/>
                </a:solidFill>
              </a:rPr>
              <a:t>КМ-72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 smtClean="0">
                <a:solidFill>
                  <a:srgbClr val="244061"/>
                </a:solidFill>
              </a:rPr>
              <a:t>Закревський</a:t>
            </a:r>
            <a:r>
              <a:rPr lang="ru-RU" b="1" dirty="0" smtClean="0">
                <a:solidFill>
                  <a:srgbClr val="244061"/>
                </a:solidFill>
              </a:rPr>
              <a:t> </a:t>
            </a:r>
            <a:r>
              <a:rPr lang="ru-RU" b="1" dirty="0" err="1" smtClean="0">
                <a:solidFill>
                  <a:srgbClr val="244061"/>
                </a:solidFill>
              </a:rPr>
              <a:t>Віталій</a:t>
            </a:r>
            <a:r>
              <a:rPr lang="ru-RU" b="1" dirty="0" smtClean="0">
                <a:solidFill>
                  <a:srgbClr val="244061"/>
                </a:solidFill>
              </a:rPr>
              <a:t> </a:t>
            </a:r>
            <a:r>
              <a:rPr lang="ru-RU" b="1" dirty="0" err="1" smtClean="0">
                <a:solidFill>
                  <a:srgbClr val="244061"/>
                </a:solidFill>
              </a:rPr>
              <a:t>Леонідович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532440" y="260648"/>
            <a:ext cx="503610" cy="288626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532440" y="260648"/>
            <a:ext cx="503610" cy="288626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915816" y="11699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sng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sng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1)Клієнт не задоволений.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2)Поліпшення не відбувається.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3)Клієнти користуються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послугами інших компаній.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4)Компанія має погану репутацію та низький  рейтинг на сайтах з відгуками.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606386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1" u="sng" strike="noStrike" cap="none" dirty="0" err="1">
                <a:solidFill>
                  <a:srgbClr val="0070C0"/>
                </a:solidFill>
                <a:sym typeface="Arial"/>
              </a:rPr>
              <a:t>Опис</a:t>
            </a:r>
            <a:r>
              <a:rPr lang="ru-RU" sz="1400" i="1" u="sng" strike="noStrike" cap="none" dirty="0">
                <a:solidFill>
                  <a:srgbClr val="0070C0"/>
                </a:solidFill>
                <a:sym typeface="Arial"/>
              </a:rPr>
              <a:t>, як </a:t>
            </a:r>
            <a:r>
              <a:rPr lang="ru-RU" sz="1400" i="1" u="sng" strike="noStrike" cap="none" dirty="0" err="1">
                <a:solidFill>
                  <a:srgbClr val="0070C0"/>
                </a:solidFill>
                <a:sym typeface="Arial"/>
              </a:rPr>
              <a:t>було</a:t>
            </a:r>
            <a:endParaRPr u="sng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uk-UA" dirty="0" smtClean="0">
                <a:latin typeface="Tahoma"/>
              </a:rPr>
              <a:t>Процес обробки скарг або пропозицій відбувався повільно,не було централізованої системи, за допомогою якої інформацію щодо потреб користувачів можна було б використати для поліпшення сервісів компанії.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580112" y="1169987"/>
            <a:ext cx="3506263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sng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sng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sng" strike="noStrike" cap="none" dirty="0" err="1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sz="1400" b="0" i="1" u="sng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Клієнт має власний кабінет, у якому він може задавати питання,залишати відгуки,щодо послуг(продукції) компанії,відслідковувати етапи обробки його запиту чи питання,щодо послуг(продукції) компанії.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1)Створення централізованої системи контролю запитів клієнтів.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2)Відслідковування етапів обробки запиту клієнта.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3)Можливість переглядати історію запитів та коментувати запит прямо в коментарях,без створення додаткового запиту.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C:\Users\VitalikNote\Downloads\foto-6-e15255197241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" y="3717033"/>
            <a:ext cx="2896884" cy="29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talikNote\Desktop\DBIS_Project\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99020"/>
            <a:ext cx="3249352" cy="216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VitalikNote\Desktop\DBIS_Project\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93" y="4150915"/>
            <a:ext cx="2608079" cy="25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10400" y="162041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проекту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03547" y="1547399"/>
            <a:ext cx="873690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полягає у створенні </a:t>
            </a:r>
            <a:r>
              <a:rPr lang="uk-UA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</a:t>
            </a:r>
            <a:r>
              <a:rPr lang="ru-RU" sz="1800" b="1" dirty="0" smtClean="0">
                <a:latin typeface="Calibri" panose="020F0502020204030204" pitchFamily="34" charset="0"/>
              </a:rPr>
              <a:t>–</a:t>
            </a:r>
            <a:r>
              <a:rPr lang="ru-RU" sz="1800" b="1" dirty="0" err="1" smtClean="0">
                <a:latin typeface="Calibri" panose="020F0502020204030204" pitchFamily="34" charset="0"/>
              </a:rPr>
              <a:t>сервісу,який</a:t>
            </a:r>
            <a:r>
              <a:rPr lang="ru-RU" sz="1800" b="1" dirty="0" smtClean="0">
                <a:latin typeface="Calibri" panose="020F0502020204030204" pitchFamily="34" charset="0"/>
              </a:rPr>
              <a:t> буде </a:t>
            </a:r>
            <a:r>
              <a:rPr lang="ru-RU" sz="1800" b="1" dirty="0" err="1" smtClean="0">
                <a:latin typeface="Calibri" panose="020F0502020204030204" pitchFamily="34" charset="0"/>
              </a:rPr>
              <a:t>полегшувати</a:t>
            </a:r>
            <a:r>
              <a:rPr lang="ru-RU" sz="1800" b="1" dirty="0" smtClean="0">
                <a:latin typeface="Calibri" panose="020F0502020204030204" pitchFamily="34" charset="0"/>
              </a:rPr>
              <a:t> </a:t>
            </a:r>
            <a:r>
              <a:rPr lang="ru-RU" sz="1800" b="1" dirty="0" err="1" smtClean="0">
                <a:latin typeface="Calibri" panose="020F0502020204030204" pitchFamily="34" charset="0"/>
              </a:rPr>
              <a:t>процес</a:t>
            </a:r>
            <a:r>
              <a:rPr lang="ru-RU" sz="1800" b="1" dirty="0" smtClean="0">
                <a:latin typeface="Calibri" panose="020F0502020204030204" pitchFamily="34" charset="0"/>
              </a:rPr>
              <a:t> </a:t>
            </a:r>
            <a:r>
              <a:rPr lang="ru-RU" sz="1800" b="1" dirty="0" err="1" smtClean="0">
                <a:latin typeface="Calibri" panose="020F0502020204030204" pitchFamily="34" charset="0"/>
              </a:rPr>
              <a:t>створення</a:t>
            </a:r>
            <a:endParaRPr lang="ru-RU" sz="1800" b="1" dirty="0" smtClean="0">
              <a:latin typeface="Calibri" panose="020F0502020204030204" pitchFamily="34" charset="0"/>
            </a:endParaRPr>
          </a:p>
          <a:p>
            <a:r>
              <a:rPr lang="uk-UA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с</a:t>
            </a:r>
            <a:r>
              <a:rPr lang="uk-UA" sz="1800" b="1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карг та пропозицій для користувача</a:t>
            </a:r>
            <a:endParaRPr sz="1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996952"/>
            <a:ext cx="87280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err="1">
                <a:solidFill>
                  <a:schemeClr val="dk1"/>
                </a:solidFill>
                <a:latin typeface="Calibri"/>
                <a:cs typeface="Calibri"/>
              </a:rPr>
              <a:t>Завдання</a:t>
            </a:r>
            <a:r>
              <a:rPr lang="ru-RU" u="sng" dirty="0">
                <a:solidFill>
                  <a:schemeClr val="dk1"/>
                </a:solidFill>
                <a:latin typeface="Calibri"/>
                <a:cs typeface="Calibri"/>
              </a:rPr>
              <a:t> проекту</a:t>
            </a:r>
            <a:endParaRPr lang="ru-RU" dirty="0">
              <a:solidFill>
                <a:schemeClr val="dk1"/>
              </a:solidFill>
            </a:endParaRPr>
          </a:p>
          <a:p>
            <a:endParaRPr lang="en-US" dirty="0"/>
          </a:p>
          <a:p>
            <a:r>
              <a:rPr lang="ru-RU" b="1" dirty="0">
                <a:solidFill>
                  <a:schemeClr val="dk1"/>
                </a:solidFill>
                <a:latin typeface="Calibri"/>
                <a:cs typeface="Calibri"/>
              </a:rPr>
              <a:t>      </a:t>
            </a:r>
            <a:r>
              <a:rPr lang="ru-RU" b="1" dirty="0" smtClean="0">
                <a:solidFill>
                  <a:schemeClr val="dk1"/>
                </a:solidFill>
                <a:latin typeface="Calibri"/>
                <a:cs typeface="Calibri"/>
              </a:rPr>
              <a:t>  </a:t>
            </a:r>
            <a:r>
              <a:rPr lang="ru-RU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     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1)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Створити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ієрархію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бізнес</a:t>
            </a:r>
            <a:r>
              <a:rPr lang="ru-RU" dirty="0">
                <a:latin typeface="Calibri" panose="020F0502020204030204" pitchFamily="34" charset="0"/>
              </a:rPr>
              <a:t>– </a:t>
            </a:r>
            <a:r>
              <a:rPr lang="ru-RU" dirty="0" err="1" smtClean="0">
                <a:latin typeface="Calibri" panose="020F0502020204030204" pitchFamily="34" charset="0"/>
              </a:rPr>
              <a:t>процесів</a:t>
            </a:r>
            <a:r>
              <a:rPr lang="ru-RU" dirty="0" smtClean="0">
                <a:latin typeface="Calibri" panose="020F0502020204030204" pitchFamily="34" charset="0"/>
              </a:rPr>
              <a:t>.</a:t>
            </a:r>
            <a:endParaRPr lang="en-US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             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2)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Створити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use_case</a:t>
            </a:r>
            <a:r>
              <a:rPr lang="uk-UA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 проекту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.</a:t>
            </a:r>
            <a:endParaRPr lang="en-US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             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3)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Визначити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недоліки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існуючого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процесу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.</a:t>
            </a:r>
          </a:p>
          <a:p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</a:rPr>
              <a:t>             </a:t>
            </a:r>
            <a:r>
              <a:rPr lang="uk-UA" dirty="0" smtClean="0">
                <a:solidFill>
                  <a:schemeClr val="dk1"/>
                </a:solidFill>
                <a:latin typeface="Calibri" panose="020F0502020204030204" pitchFamily="34" charset="0"/>
              </a:rPr>
              <a:t>4)</a:t>
            </a:r>
            <a:r>
              <a:rPr lang="uk-UA" dirty="0" smtClean="0">
                <a:solidFill>
                  <a:schemeClr val="dk1"/>
                </a:solidFill>
                <a:latin typeface="Calibri" panose="020F0502020204030204" pitchFamily="34" charset="0"/>
              </a:rPr>
              <a:t>Визначити,як проект покращить ситуацію.</a:t>
            </a:r>
          </a:p>
          <a:p>
            <a:r>
              <a:rPr lang="uk-UA" dirty="0" smtClean="0">
                <a:solidFill>
                  <a:schemeClr val="dk1"/>
                </a:solidFill>
                <a:latin typeface="Calibri" panose="020F0502020204030204" pitchFamily="34" charset="0"/>
              </a:rPr>
              <a:t>              5)</a:t>
            </a:r>
            <a:r>
              <a:rPr lang="uk-UA" dirty="0" smtClean="0">
                <a:solidFill>
                  <a:schemeClr val="dk1"/>
                </a:solidFill>
                <a:latin typeface="Calibri" panose="020F0502020204030204" pitchFamily="34" charset="0"/>
              </a:rPr>
              <a:t>Зробити макет </a:t>
            </a:r>
            <a:r>
              <a:rPr lang="uk-UA" sz="16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веб</a:t>
            </a:r>
            <a:r>
              <a:rPr lang="ru-RU" dirty="0" smtClean="0">
                <a:latin typeface="Calibri" panose="020F0502020204030204" pitchFamily="34" charset="0"/>
              </a:rPr>
              <a:t>–</a:t>
            </a:r>
            <a:r>
              <a:rPr lang="ru-RU" dirty="0" err="1" smtClean="0">
                <a:latin typeface="Calibri" panose="020F0502020204030204" pitchFamily="34" charset="0"/>
              </a:rPr>
              <a:t>сервісу</a:t>
            </a:r>
            <a:r>
              <a:rPr lang="ru-RU" b="1" dirty="0" smtClean="0">
                <a:latin typeface="Calibri" panose="020F0502020204030204" pitchFamily="34" charset="0"/>
              </a:rPr>
              <a:t>.</a:t>
            </a:r>
          </a:p>
          <a:p>
            <a:r>
              <a:rPr lang="uk-UA" b="1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uk-UA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           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</a:rPr>
              <a:t>6)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Створити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uk-UA" sz="16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/>
                <a:sym typeface="Calibri"/>
              </a:rPr>
              <a:t>веб</a:t>
            </a:r>
            <a:r>
              <a:rPr lang="ru-RU" dirty="0" smtClean="0">
                <a:latin typeface="Calibri" panose="020F0502020204030204" pitchFamily="34" charset="0"/>
              </a:rPr>
              <a:t>–</a:t>
            </a:r>
            <a:r>
              <a:rPr lang="ru-RU" dirty="0" err="1" smtClean="0">
                <a:latin typeface="Calibri" panose="020F0502020204030204" pitchFamily="34" charset="0"/>
              </a:rPr>
              <a:t>сервіс</a:t>
            </a:r>
            <a:r>
              <a:rPr lang="ru-RU" b="1" dirty="0" smtClean="0">
                <a:latin typeface="Calibri" panose="020F0502020204030204" pitchFamily="34" charset="0"/>
              </a:rPr>
              <a:t>.</a:t>
            </a:r>
          </a:p>
          <a:p>
            <a:r>
              <a:rPr lang="uk-UA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            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</a:rPr>
              <a:t>7)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Реалізувати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/>
              </a:rPr>
              <a:t>.</a:t>
            </a:r>
            <a:endParaRPr lang="en-US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 descr="D:\саша\Untitled Docu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314"/>
            <a:ext cx="9144000" cy="28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VitalikNote\Desktop\DBIS_Project\f6bfbb70-6b12-40c5-bba4-20baa835088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8972"/>
            <a:ext cx="9144000" cy="502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69987"/>
            <a:ext cx="8422913" cy="542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VitalikNote\Desktop\DBIS_Project\36dcee97-2d0b-41fd-8892-672c1d64e3b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7"/>
            <a:ext cx="9144000" cy="569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0;p27" descr="http://buythesky.com.au/App_Themes/RFDS/img/template/background-video-pos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260648"/>
            <a:ext cx="2542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Бізнес</a:t>
            </a:r>
            <a:r>
              <a:rPr lang="ru-RU" sz="2800" b="1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правила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966" y="1628800"/>
            <a:ext cx="918055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lvl="0">
              <a:spcBef>
                <a:spcPts val="640"/>
              </a:spcBef>
              <a:buSzPts val="3200"/>
            </a:pPr>
            <a:r>
              <a:rPr lang="ru-RU" sz="1800" b="1" i="1" u="sng" dirty="0" err="1">
                <a:latin typeface="Calibri" panose="020F0502020204030204" pitchFamily="34" charset="0"/>
              </a:rPr>
              <a:t>Бізнес</a:t>
            </a:r>
            <a:r>
              <a:rPr lang="ru-RU" sz="1800" b="1" i="1" u="sng" dirty="0">
                <a:latin typeface="Calibri" panose="020F0502020204030204" pitchFamily="34" charset="0"/>
              </a:rPr>
              <a:t> правила </a:t>
            </a:r>
            <a:endParaRPr lang="ru-RU" sz="1800" b="1" i="1" u="sng" dirty="0" smtClean="0">
              <a:latin typeface="Calibri" panose="020F0502020204030204" pitchFamily="34" charset="0"/>
            </a:endParaRPr>
          </a:p>
          <a:p>
            <a:pPr marL="368300" lvl="0" indent="-342900">
              <a:spcBef>
                <a:spcPts val="640"/>
              </a:spcBef>
              <a:buSzPts val="3200"/>
              <a:buAutoNum type="arabicPeriod"/>
            </a:pPr>
            <a:r>
              <a:rPr lang="ru-RU" sz="1800" dirty="0" err="1" smtClean="0">
                <a:latin typeface="Calibri" panose="020F0502020204030204" pitchFamily="34" charset="0"/>
              </a:rPr>
              <a:t>Користувач</a:t>
            </a:r>
            <a:r>
              <a:rPr lang="ru-RU" sz="1800" dirty="0" smtClean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може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залишати</a:t>
            </a:r>
            <a:r>
              <a:rPr lang="ru-RU" sz="1800" dirty="0">
                <a:latin typeface="Calibri" panose="020F0502020204030204" pitchFamily="34" charset="0"/>
              </a:rPr>
              <a:t> запит, </a:t>
            </a:r>
            <a:r>
              <a:rPr lang="ru-RU" sz="1800" dirty="0" err="1">
                <a:latin typeface="Calibri" panose="020F0502020204030204" pitchFamily="34" charset="0"/>
              </a:rPr>
              <a:t>якщо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він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авторизований</a:t>
            </a:r>
            <a:r>
              <a:rPr lang="ru-RU" sz="1800" dirty="0">
                <a:latin typeface="Calibri" panose="020F0502020204030204" pitchFamily="34" charset="0"/>
              </a:rPr>
              <a:t>. </a:t>
            </a:r>
            <a:endParaRPr lang="ru-RU" sz="1800" dirty="0" smtClean="0">
              <a:latin typeface="Calibri" panose="020F0502020204030204" pitchFamily="34" charset="0"/>
            </a:endParaRPr>
          </a:p>
          <a:p>
            <a:pPr marL="368300" lvl="0" indent="-342900">
              <a:spcBef>
                <a:spcPts val="640"/>
              </a:spcBef>
              <a:buSzPts val="3200"/>
              <a:buAutoNum type="arabicPeriod"/>
            </a:pPr>
            <a:r>
              <a:rPr lang="ru-RU" sz="1800" dirty="0" smtClean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Відповідь</a:t>
            </a:r>
            <a:r>
              <a:rPr lang="ru-RU" sz="1800" dirty="0">
                <a:latin typeface="Calibri" panose="020F0502020204030204" pitchFamily="34" charset="0"/>
              </a:rPr>
              <a:t> на запит </a:t>
            </a:r>
            <a:r>
              <a:rPr lang="ru-RU" sz="1800" dirty="0" err="1">
                <a:latin typeface="Calibri" panose="020F0502020204030204" pitchFamily="34" charset="0"/>
              </a:rPr>
              <a:t>має</a:t>
            </a:r>
            <a:r>
              <a:rPr lang="ru-RU" sz="1800" dirty="0">
                <a:latin typeface="Calibri" panose="020F0502020204030204" pitchFamily="34" charset="0"/>
              </a:rPr>
              <a:t> бути сформована не </a:t>
            </a:r>
            <a:r>
              <a:rPr lang="ru-RU" sz="1800" dirty="0" err="1">
                <a:latin typeface="Calibri" panose="020F0502020204030204" pitchFamily="34" charset="0"/>
              </a:rPr>
              <a:t>більше</a:t>
            </a:r>
            <a:r>
              <a:rPr lang="ru-RU" sz="1800" dirty="0">
                <a:latin typeface="Calibri" panose="020F0502020204030204" pitchFamily="34" charset="0"/>
              </a:rPr>
              <a:t>, </a:t>
            </a:r>
            <a:r>
              <a:rPr lang="ru-RU" sz="1800" dirty="0" err="1">
                <a:latin typeface="Calibri" panose="020F0502020204030204" pitchFamily="34" charset="0"/>
              </a:rPr>
              <a:t>ніж</a:t>
            </a:r>
            <a:r>
              <a:rPr lang="ru-RU" sz="1800" dirty="0">
                <a:latin typeface="Calibri" panose="020F0502020204030204" pitchFamily="34" charset="0"/>
              </a:rPr>
              <a:t> за 2 </a:t>
            </a:r>
            <a:r>
              <a:rPr lang="ru-RU" sz="1800" dirty="0" err="1">
                <a:latin typeface="Calibri" panose="020F0502020204030204" pitchFamily="34" charset="0"/>
              </a:rPr>
              <a:t>дні</a:t>
            </a:r>
            <a:r>
              <a:rPr lang="ru-RU" sz="1800" dirty="0">
                <a:latin typeface="Calibri" panose="020F0502020204030204" pitchFamily="34" charset="0"/>
              </a:rPr>
              <a:t>. </a:t>
            </a:r>
            <a:endParaRPr lang="ru-RU" sz="1800" dirty="0" smtClean="0">
              <a:latin typeface="Calibri" panose="020F0502020204030204" pitchFamily="34" charset="0"/>
            </a:endParaRPr>
          </a:p>
          <a:p>
            <a:pPr marL="368300" lvl="0" indent="-342900">
              <a:spcBef>
                <a:spcPts val="640"/>
              </a:spcBef>
              <a:buSzPts val="3200"/>
              <a:buAutoNum type="arabicPeriod"/>
            </a:pPr>
            <a:r>
              <a:rPr lang="ru-RU" sz="1800" dirty="0" smtClean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Адміністрація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сервісу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має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виправляти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більше</a:t>
            </a:r>
            <a:r>
              <a:rPr lang="ru-RU" sz="1800" dirty="0">
                <a:latin typeface="Calibri" panose="020F0502020204030204" pitchFamily="34" charset="0"/>
              </a:rPr>
              <a:t>, </a:t>
            </a:r>
            <a:r>
              <a:rPr lang="ru-RU" sz="1800" dirty="0" err="1">
                <a:latin typeface="Calibri" panose="020F0502020204030204" pitchFamily="34" charset="0"/>
              </a:rPr>
              <a:t>ніж</a:t>
            </a:r>
            <a:r>
              <a:rPr lang="ru-RU" sz="1800" dirty="0">
                <a:latin typeface="Calibri" panose="020F0502020204030204" pitchFamily="34" charset="0"/>
              </a:rPr>
              <a:t> 60% </a:t>
            </a:r>
            <a:r>
              <a:rPr lang="ru-RU" sz="1800" dirty="0" err="1">
                <a:latin typeface="Calibri" panose="020F0502020204030204" pitchFamily="34" charset="0"/>
              </a:rPr>
              <a:t>скарг</a:t>
            </a:r>
            <a:r>
              <a:rPr lang="ru-RU" sz="1800" dirty="0">
                <a:latin typeface="Calibri" panose="020F0502020204030204" pitchFamily="34" charset="0"/>
              </a:rPr>
              <a:t> за 3 </a:t>
            </a:r>
            <a:r>
              <a:rPr lang="ru-RU" sz="1800" dirty="0" err="1">
                <a:latin typeface="Calibri" panose="020F0502020204030204" pitchFamily="34" charset="0"/>
              </a:rPr>
              <a:t>місяці</a:t>
            </a:r>
            <a:r>
              <a:rPr lang="ru-RU" sz="1800" dirty="0">
                <a:latin typeface="Calibri" panose="020F0502020204030204" pitchFamily="34" charset="0"/>
              </a:rPr>
              <a:t>. </a:t>
            </a:r>
            <a:endParaRPr lang="ru-RU" sz="1800" dirty="0" smtClean="0">
              <a:latin typeface="Calibri" panose="020F0502020204030204" pitchFamily="34" charset="0"/>
            </a:endParaRPr>
          </a:p>
          <a:p>
            <a:pPr marL="368300" lvl="0" indent="-342900">
              <a:spcBef>
                <a:spcPts val="640"/>
              </a:spcBef>
              <a:buSzPts val="3200"/>
              <a:buAutoNum type="arabicPeriod"/>
            </a:pPr>
            <a:r>
              <a:rPr lang="ru-RU" sz="1800" dirty="0" smtClean="0">
                <a:latin typeface="Calibri" panose="020F0502020204030204" pitchFamily="34" charset="0"/>
              </a:rPr>
              <a:t> </a:t>
            </a:r>
            <a:r>
              <a:rPr lang="ru-RU" sz="1800" dirty="0">
                <a:latin typeface="Calibri" panose="020F0502020204030204" pitchFamily="34" charset="0"/>
              </a:rPr>
              <a:t>На один номер телефону </a:t>
            </a:r>
            <a:r>
              <a:rPr lang="ru-RU" sz="1800" dirty="0" err="1">
                <a:latin typeface="Calibri" panose="020F0502020204030204" pitchFamily="34" charset="0"/>
              </a:rPr>
              <a:t>можна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зареєструвати</a:t>
            </a:r>
            <a:r>
              <a:rPr lang="ru-RU" sz="1800" dirty="0">
                <a:latin typeface="Calibri" panose="020F0502020204030204" pitchFamily="34" charset="0"/>
              </a:rPr>
              <a:t> 1 </a:t>
            </a:r>
            <a:r>
              <a:rPr lang="ru-RU" sz="1800" dirty="0" err="1">
                <a:latin typeface="Calibri" panose="020F0502020204030204" pitchFamily="34" charset="0"/>
              </a:rPr>
              <a:t>акаунт</a:t>
            </a:r>
            <a:r>
              <a:rPr lang="ru-RU" sz="1800" dirty="0" smtClean="0">
                <a:latin typeface="Calibri" panose="020F0502020204030204" pitchFamily="34" charset="0"/>
              </a:rPr>
              <a:t>.</a:t>
            </a:r>
          </a:p>
          <a:p>
            <a:pPr marL="368300" lvl="0" indent="-342900">
              <a:spcBef>
                <a:spcPts val="640"/>
              </a:spcBef>
              <a:buSzPts val="3200"/>
              <a:buAutoNum type="arabicPeriod"/>
            </a:pPr>
            <a:r>
              <a:rPr lang="ru-RU" sz="1800" dirty="0" smtClean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Адміністрація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має</a:t>
            </a:r>
            <a:r>
              <a:rPr lang="ru-RU" sz="1800" dirty="0">
                <a:latin typeface="Calibri" panose="020F0502020204030204" pitchFamily="34" charset="0"/>
              </a:rPr>
              <a:t> право </a:t>
            </a:r>
            <a:r>
              <a:rPr lang="ru-RU" sz="1800" dirty="0" err="1">
                <a:latin typeface="Calibri" panose="020F0502020204030204" pitchFamily="34" charset="0"/>
              </a:rPr>
              <a:t>блокувати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скарги</a:t>
            </a:r>
            <a:r>
              <a:rPr lang="ru-RU" sz="1800" dirty="0">
                <a:latin typeface="Calibri" panose="020F0502020204030204" pitchFamily="34" charset="0"/>
              </a:rPr>
              <a:t>, </a:t>
            </a:r>
            <a:r>
              <a:rPr lang="ru-RU" sz="1800" dirty="0" err="1">
                <a:latin typeface="Calibri" panose="020F0502020204030204" pitchFamily="34" charset="0"/>
              </a:rPr>
              <a:t>що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містять</a:t>
            </a:r>
            <a:r>
              <a:rPr lang="ru-RU" sz="1800" dirty="0">
                <a:latin typeface="Calibri" panose="020F0502020204030204" pitchFamily="34" charset="0"/>
              </a:rPr>
              <a:t> у </a:t>
            </a:r>
            <a:r>
              <a:rPr lang="ru-RU" sz="1800" dirty="0" err="1">
                <a:latin typeface="Calibri" panose="020F0502020204030204" pitchFamily="34" charset="0"/>
              </a:rPr>
              <a:t>собі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ненормативну</a:t>
            </a:r>
            <a:r>
              <a:rPr lang="ru-RU" sz="1800" dirty="0">
                <a:latin typeface="Calibri" panose="020F0502020204030204" pitchFamily="34" charset="0"/>
              </a:rPr>
              <a:t> лексику. </a:t>
            </a:r>
            <a:endParaRPr lang="ru-RU" sz="1800" dirty="0" smtClean="0">
              <a:latin typeface="Calibri" panose="020F0502020204030204" pitchFamily="34" charset="0"/>
            </a:endParaRPr>
          </a:p>
          <a:p>
            <a:pPr marL="368300" lvl="0" indent="-342900">
              <a:spcBef>
                <a:spcPts val="640"/>
              </a:spcBef>
              <a:buSzPts val="3200"/>
              <a:buAutoNum type="arabicPeriod"/>
            </a:pPr>
            <a:r>
              <a:rPr lang="ru-RU" sz="1800" dirty="0" err="1" smtClean="0">
                <a:latin typeface="Calibri" panose="020F0502020204030204" pitchFamily="34" charset="0"/>
              </a:rPr>
              <a:t>Можна</a:t>
            </a:r>
            <a:r>
              <a:rPr lang="ru-RU" sz="1800" dirty="0" smtClean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відправити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лише</a:t>
            </a:r>
            <a:r>
              <a:rPr lang="ru-RU" sz="1800" dirty="0">
                <a:latin typeface="Calibri" panose="020F0502020204030204" pitchFamily="34" charset="0"/>
              </a:rPr>
              <a:t> 2 </a:t>
            </a:r>
            <a:r>
              <a:rPr lang="ru-RU" sz="1800" dirty="0" err="1">
                <a:latin typeface="Calibri" panose="020F0502020204030204" pitchFamily="34" charset="0"/>
              </a:rPr>
              <a:t>скарги</a:t>
            </a:r>
            <a:r>
              <a:rPr lang="ru-RU" sz="1800" dirty="0">
                <a:latin typeface="Calibri" panose="020F0502020204030204" pitchFamily="34" charset="0"/>
              </a:rPr>
              <a:t> в день </a:t>
            </a:r>
            <a:r>
              <a:rPr lang="ru-RU" sz="1800" dirty="0" smtClean="0">
                <a:latin typeface="Calibri" panose="020F0502020204030204" pitchFamily="34" charset="0"/>
              </a:rPr>
              <a:t>.</a:t>
            </a:r>
          </a:p>
          <a:p>
            <a:pPr marL="368300" lvl="0" indent="-342900">
              <a:spcBef>
                <a:spcPts val="640"/>
              </a:spcBef>
              <a:buSzPts val="3200"/>
              <a:buAutoNum type="arabicPeriod"/>
            </a:pPr>
            <a:r>
              <a:rPr lang="ru-RU" sz="1800" dirty="0" smtClean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Видалення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акаунту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можливе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лише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після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повних</a:t>
            </a:r>
            <a:r>
              <a:rPr lang="ru-RU" sz="1800" dirty="0">
                <a:latin typeface="Calibri" panose="020F0502020204030204" pitchFamily="34" charset="0"/>
              </a:rPr>
              <a:t> 7 </a:t>
            </a:r>
            <a:r>
              <a:rPr lang="ru-RU" sz="1800" dirty="0" err="1">
                <a:latin typeface="Calibri" panose="020F0502020204030204" pitchFamily="34" charset="0"/>
              </a:rPr>
              <a:t>днів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після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його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створення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smtClean="0">
                <a:latin typeface="Calibri" panose="020F0502020204030204" pitchFamily="34" charset="0"/>
              </a:rPr>
              <a:t>.</a:t>
            </a:r>
          </a:p>
          <a:p>
            <a:pPr marL="368300" lvl="0" indent="-342900">
              <a:spcBef>
                <a:spcPts val="640"/>
              </a:spcBef>
              <a:buSzPts val="3200"/>
              <a:buAutoNum type="arabicPeriod"/>
            </a:pPr>
            <a:r>
              <a:rPr lang="ru-RU" sz="1800" dirty="0" smtClean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Дзвінок</a:t>
            </a:r>
            <a:r>
              <a:rPr lang="ru-RU" sz="1800" dirty="0">
                <a:latin typeface="Calibri" panose="020F0502020204030204" pitchFamily="34" charset="0"/>
              </a:rPr>
              <a:t> оператора не </a:t>
            </a:r>
            <a:r>
              <a:rPr lang="ru-RU" sz="1800" dirty="0" err="1">
                <a:latin typeface="Calibri" panose="020F0502020204030204" pitchFamily="34" charset="0"/>
              </a:rPr>
              <a:t>виконується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раніше</a:t>
            </a:r>
            <a:r>
              <a:rPr lang="ru-RU" sz="1800" dirty="0">
                <a:latin typeface="Calibri" panose="020F0502020204030204" pitchFamily="34" charset="0"/>
              </a:rPr>
              <a:t> 9:00 та </a:t>
            </a:r>
            <a:r>
              <a:rPr lang="ru-RU" sz="1800" dirty="0" err="1">
                <a:latin typeface="Calibri" panose="020F0502020204030204" pitchFamily="34" charset="0"/>
              </a:rPr>
              <a:t>пізніше</a:t>
            </a:r>
            <a:r>
              <a:rPr lang="ru-RU" sz="1800" dirty="0">
                <a:latin typeface="Calibri" panose="020F0502020204030204" pitchFamily="34" charset="0"/>
              </a:rPr>
              <a:t> 21:00 </a:t>
            </a:r>
            <a:r>
              <a:rPr lang="ru-RU" sz="1800" dirty="0" smtClean="0">
                <a:latin typeface="Calibri" panose="020F0502020204030204" pitchFamily="34" charset="0"/>
              </a:rPr>
              <a:t>.</a:t>
            </a:r>
          </a:p>
          <a:p>
            <a:pPr marL="368300" lvl="0" indent="-342900">
              <a:spcBef>
                <a:spcPts val="640"/>
              </a:spcBef>
              <a:buSzPts val="3200"/>
              <a:buAutoNum type="arabicPeriod"/>
            </a:pPr>
            <a:r>
              <a:rPr lang="ru-RU" sz="1800" dirty="0" err="1" smtClean="0">
                <a:latin typeface="Calibri" panose="020F0502020204030204" pitchFamily="34" charset="0"/>
              </a:rPr>
              <a:t>Адміністрація</a:t>
            </a:r>
            <a:r>
              <a:rPr lang="ru-RU" sz="1800" dirty="0" smtClean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має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дотримуватися</a:t>
            </a:r>
            <a:r>
              <a:rPr lang="ru-RU" sz="1800" dirty="0">
                <a:latin typeface="Calibri" panose="020F0502020204030204" pitchFamily="34" charset="0"/>
              </a:rPr>
              <a:t> правил </a:t>
            </a:r>
            <a:r>
              <a:rPr lang="ru-RU" sz="1800" dirty="0" err="1">
                <a:latin typeface="Calibri" panose="020F0502020204030204" pitchFamily="34" charset="0"/>
              </a:rPr>
              <a:t>чемності</a:t>
            </a:r>
            <a:r>
              <a:rPr lang="ru-RU" sz="1800" dirty="0">
                <a:latin typeface="Calibri" panose="020F0502020204030204" pitchFamily="34" charset="0"/>
              </a:rPr>
              <a:t> з </a:t>
            </a:r>
            <a:r>
              <a:rPr lang="ru-RU" sz="1800" dirty="0" err="1">
                <a:latin typeface="Calibri" panose="020F0502020204030204" pitchFamily="34" charset="0"/>
              </a:rPr>
              <a:t>користувачами</a:t>
            </a:r>
            <a:r>
              <a:rPr lang="ru-RU" sz="1800" dirty="0">
                <a:latin typeface="Calibri" panose="020F0502020204030204" pitchFamily="34" charset="0"/>
              </a:rPr>
              <a:t> у </a:t>
            </a:r>
            <a:r>
              <a:rPr lang="ru-RU" sz="1800" dirty="0" err="1">
                <a:latin typeface="Calibri" panose="020F0502020204030204" pitchFamily="34" charset="0"/>
              </a:rPr>
              <a:t>своїх</a:t>
            </a:r>
            <a:r>
              <a:rPr lang="ru-RU" sz="1800" dirty="0">
                <a:latin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</a:rPr>
              <a:t>відповідях</a:t>
            </a:r>
            <a:r>
              <a:rPr lang="ru-RU" sz="1800" dirty="0">
                <a:latin typeface="Calibri" panose="020F0502020204030204" pitchFamily="34" charset="0"/>
              </a:rPr>
              <a:t>. </a:t>
            </a:r>
            <a:endParaRPr lang="ru-RU" sz="1800" dirty="0">
              <a:latin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391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C:\Users\VitalikNote\Desktop\DBIS_Project\ce5c8e7a-7cd1-42cf-be5c-628db130f87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84" y="2312182"/>
            <a:ext cx="8269432" cy="382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C:\Users\VitalikNote\Desktop\DBIS_Project\04912884-e7e5-4a54-9427-1b530fe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97" y="1340768"/>
            <a:ext cx="3873604" cy="53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3968" y="4381881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4"/>
              </a:rPr>
              <a:t>vitalik052013@gmail.com</a:t>
            </a:r>
            <a:endParaRPr lang="en-US" sz="2800" dirty="0" smtClean="0"/>
          </a:p>
          <a:p>
            <a:r>
              <a:rPr lang="en-US" sz="2800" dirty="0" smtClean="0"/>
              <a:t>Telegram</a:t>
            </a:r>
            <a:r>
              <a:rPr lang="en-US" sz="2800" dirty="0"/>
              <a:t>:@</a:t>
            </a:r>
            <a:r>
              <a:rPr lang="en-US" sz="2800" dirty="0" err="1" smtClean="0"/>
              <a:t>vitalik_samurai</a:t>
            </a:r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333</Words>
  <Application>Microsoft Office PowerPoint</Application>
  <PresentationFormat>Экран (4:3)</PresentationFormat>
  <Paragraphs>72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1_Тема Office</vt:lpstr>
      <vt:lpstr>Тема Office</vt:lpstr>
      <vt:lpstr>Система скарг та пропозицій</vt:lpstr>
      <vt:lpstr>Актуальність проблеми</vt:lpstr>
      <vt:lpstr>Мета та завдання проекту</vt:lpstr>
      <vt:lpstr>Ієрархія процесів</vt:lpstr>
      <vt:lpstr>Use Case</vt:lpstr>
      <vt:lpstr>Презентация PowerPoint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Медична картка</dc:title>
  <dc:creator>1</dc:creator>
  <cp:lastModifiedBy>VitalikNote</cp:lastModifiedBy>
  <cp:revision>19</cp:revision>
  <dcterms:modified xsi:type="dcterms:W3CDTF">2020-05-28T20:52:11Z</dcterms:modified>
</cp:coreProperties>
</file>