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57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Zakarian" userId="412fb32a0af3a83b" providerId="LiveId" clId="{97D1FB87-8EF1-415C-AE39-72FD1C8AA61B}"/>
    <pc:docChg chg="undo custSel addSld modSld sldOrd">
      <pc:chgData name="Louis Zakarian" userId="412fb32a0af3a83b" providerId="LiveId" clId="{97D1FB87-8EF1-415C-AE39-72FD1C8AA61B}" dt="2021-10-16T17:45:04.009" v="1181" actId="20577"/>
      <pc:docMkLst>
        <pc:docMk/>
      </pc:docMkLst>
      <pc:sldChg chg="modSp mod ord">
        <pc:chgData name="Louis Zakarian" userId="412fb32a0af3a83b" providerId="LiveId" clId="{97D1FB87-8EF1-415C-AE39-72FD1C8AA61B}" dt="2021-10-16T17:42:08.652" v="1165" actId="20577"/>
        <pc:sldMkLst>
          <pc:docMk/>
          <pc:sldMk cId="1396459921" sldId="256"/>
        </pc:sldMkLst>
        <pc:spChg chg="mod">
          <ac:chgData name="Louis Zakarian" userId="412fb32a0af3a83b" providerId="LiveId" clId="{97D1FB87-8EF1-415C-AE39-72FD1C8AA61B}" dt="2021-10-16T17:36:35.841" v="1097" actId="20577"/>
          <ac:spMkLst>
            <pc:docMk/>
            <pc:sldMk cId="1396459921" sldId="256"/>
            <ac:spMk id="5" creationId="{AAFC68CA-FD9E-43B1-A18D-43EF06FC161F}"/>
          </ac:spMkLst>
        </pc:spChg>
        <pc:graphicFrameChg chg="mod modGraphic">
          <ac:chgData name="Louis Zakarian" userId="412fb32a0af3a83b" providerId="LiveId" clId="{97D1FB87-8EF1-415C-AE39-72FD1C8AA61B}" dt="2021-10-16T17:42:08.652" v="1165" actId="20577"/>
          <ac:graphicFrameMkLst>
            <pc:docMk/>
            <pc:sldMk cId="1396459921" sldId="256"/>
            <ac:graphicFrameMk id="7" creationId="{6D430229-BC7B-4849-BA7D-6EAF3D13627B}"/>
          </ac:graphicFrameMkLst>
        </pc:graphicFrameChg>
      </pc:sldChg>
      <pc:sldChg chg="addSp modSp mod ord">
        <pc:chgData name="Louis Zakarian" userId="412fb32a0af3a83b" providerId="LiveId" clId="{97D1FB87-8EF1-415C-AE39-72FD1C8AA61B}" dt="2021-10-16T17:44:31.314" v="1171" actId="14100"/>
        <pc:sldMkLst>
          <pc:docMk/>
          <pc:sldMk cId="131418087" sldId="257"/>
        </pc:sldMkLst>
        <pc:spChg chg="mod">
          <ac:chgData name="Louis Zakarian" userId="412fb32a0af3a83b" providerId="LiveId" clId="{97D1FB87-8EF1-415C-AE39-72FD1C8AA61B}" dt="2021-10-12T13:36:30.903" v="104" actId="1076"/>
          <ac:spMkLst>
            <pc:docMk/>
            <pc:sldMk cId="131418087" sldId="257"/>
            <ac:spMk id="5" creationId="{CAFE4E60-67E1-4FBB-B866-8312D3659877}"/>
          </ac:spMkLst>
        </pc:spChg>
        <pc:spChg chg="mod">
          <ac:chgData name="Louis Zakarian" userId="412fb32a0af3a83b" providerId="LiveId" clId="{97D1FB87-8EF1-415C-AE39-72FD1C8AA61B}" dt="2021-10-12T13:35:16.877" v="99" actId="1076"/>
          <ac:spMkLst>
            <pc:docMk/>
            <pc:sldMk cId="131418087" sldId="257"/>
            <ac:spMk id="6" creationId="{0AA79CE2-1F20-4009-A7FB-A5C78CBE4F22}"/>
          </ac:spMkLst>
        </pc:spChg>
        <pc:spChg chg="mod">
          <ac:chgData name="Louis Zakarian" userId="412fb32a0af3a83b" providerId="LiveId" clId="{97D1FB87-8EF1-415C-AE39-72FD1C8AA61B}" dt="2021-10-12T13:37:48.119" v="108" actId="1076"/>
          <ac:spMkLst>
            <pc:docMk/>
            <pc:sldMk cId="131418087" sldId="257"/>
            <ac:spMk id="7" creationId="{20D93C3F-F246-4A1F-AEBA-DA9E3E26337E}"/>
          </ac:spMkLst>
        </pc:spChg>
        <pc:spChg chg="mod">
          <ac:chgData name="Louis Zakarian" userId="412fb32a0af3a83b" providerId="LiveId" clId="{97D1FB87-8EF1-415C-AE39-72FD1C8AA61B}" dt="2021-10-12T13:36:30.903" v="104" actId="1076"/>
          <ac:spMkLst>
            <pc:docMk/>
            <pc:sldMk cId="131418087" sldId="257"/>
            <ac:spMk id="11" creationId="{5ED9C1D1-4B55-4039-9817-85B8D4AD97AB}"/>
          </ac:spMkLst>
        </pc:spChg>
        <pc:spChg chg="mod">
          <ac:chgData name="Louis Zakarian" userId="412fb32a0af3a83b" providerId="LiveId" clId="{97D1FB87-8EF1-415C-AE39-72FD1C8AA61B}" dt="2021-10-12T13:35:16.877" v="99" actId="1076"/>
          <ac:spMkLst>
            <pc:docMk/>
            <pc:sldMk cId="131418087" sldId="257"/>
            <ac:spMk id="12" creationId="{8D7D1266-873D-4860-B695-0AD2D4757739}"/>
          </ac:spMkLst>
        </pc:spChg>
        <pc:spChg chg="mod">
          <ac:chgData name="Louis Zakarian" userId="412fb32a0af3a83b" providerId="LiveId" clId="{97D1FB87-8EF1-415C-AE39-72FD1C8AA61B}" dt="2021-10-12T13:37:48.119" v="108" actId="1076"/>
          <ac:spMkLst>
            <pc:docMk/>
            <pc:sldMk cId="131418087" sldId="257"/>
            <ac:spMk id="13" creationId="{FA23EE1B-E8E1-46A6-A299-E62616241B5B}"/>
          </ac:spMkLst>
        </pc:spChg>
        <pc:spChg chg="add mod">
          <ac:chgData name="Louis Zakarian" userId="412fb32a0af3a83b" providerId="LiveId" clId="{97D1FB87-8EF1-415C-AE39-72FD1C8AA61B}" dt="2021-10-12T13:38:27.002" v="116" actId="14100"/>
          <ac:spMkLst>
            <pc:docMk/>
            <pc:sldMk cId="131418087" sldId="257"/>
            <ac:spMk id="39" creationId="{4F88588D-083E-40B1-87C3-AB4756B37AAC}"/>
          </ac:spMkLst>
        </pc:spChg>
        <pc:spChg chg="add mod">
          <ac:chgData name="Louis Zakarian" userId="412fb32a0af3a83b" providerId="LiveId" clId="{97D1FB87-8EF1-415C-AE39-72FD1C8AA61B}" dt="2021-10-12T13:38:55.860" v="127" actId="403"/>
          <ac:spMkLst>
            <pc:docMk/>
            <pc:sldMk cId="131418087" sldId="257"/>
            <ac:spMk id="46" creationId="{CBD75308-140C-4E19-AD2A-7C62F589520B}"/>
          </ac:spMkLst>
        </pc:spChg>
        <pc:spChg chg="add mod">
          <ac:chgData name="Louis Zakarian" userId="412fb32a0af3a83b" providerId="LiveId" clId="{97D1FB87-8EF1-415C-AE39-72FD1C8AA61B}" dt="2021-10-12T13:41:04.960" v="133" actId="1076"/>
          <ac:spMkLst>
            <pc:docMk/>
            <pc:sldMk cId="131418087" sldId="257"/>
            <ac:spMk id="47" creationId="{A4349E46-AAA8-4280-BB9E-17CF624115E9}"/>
          </ac:spMkLst>
        </pc:spChg>
        <pc:spChg chg="add mod">
          <ac:chgData name="Louis Zakarian" userId="412fb32a0af3a83b" providerId="LiveId" clId="{97D1FB87-8EF1-415C-AE39-72FD1C8AA61B}" dt="2021-10-12T13:41:44.839" v="142" actId="113"/>
          <ac:spMkLst>
            <pc:docMk/>
            <pc:sldMk cId="131418087" sldId="257"/>
            <ac:spMk id="48" creationId="{7F24983C-7483-4D69-888D-259775E828F4}"/>
          </ac:spMkLst>
        </pc:spChg>
        <pc:spChg chg="add mod">
          <ac:chgData name="Louis Zakarian" userId="412fb32a0af3a83b" providerId="LiveId" clId="{97D1FB87-8EF1-415C-AE39-72FD1C8AA61B}" dt="2021-10-12T13:42:20.449" v="144" actId="1076"/>
          <ac:spMkLst>
            <pc:docMk/>
            <pc:sldMk cId="131418087" sldId="257"/>
            <ac:spMk id="49" creationId="{B8B3B580-B96D-4DF0-9FBD-DF3B3F7113DB}"/>
          </ac:spMkLst>
        </pc:spChg>
        <pc:spChg chg="add mod">
          <ac:chgData name="Louis Zakarian" userId="412fb32a0af3a83b" providerId="LiveId" clId="{97D1FB87-8EF1-415C-AE39-72FD1C8AA61B}" dt="2021-10-12T13:42:33.209" v="160" actId="1076"/>
          <ac:spMkLst>
            <pc:docMk/>
            <pc:sldMk cId="131418087" sldId="257"/>
            <ac:spMk id="50" creationId="{1CB7F4B7-18CA-4124-B9BE-703B74AA1C4A}"/>
          </ac:spMkLst>
        </pc:spChg>
        <pc:cxnChg chg="mod">
          <ac:chgData name="Louis Zakarian" userId="412fb32a0af3a83b" providerId="LiveId" clId="{97D1FB87-8EF1-415C-AE39-72FD1C8AA61B}" dt="2021-10-12T13:36:34.363" v="105" actId="14100"/>
          <ac:cxnSpMkLst>
            <pc:docMk/>
            <pc:sldMk cId="131418087" sldId="257"/>
            <ac:cxnSpMk id="25" creationId="{B14F9AF4-0248-4D4D-986A-B31332965580}"/>
          </ac:cxnSpMkLst>
        </pc:cxnChg>
        <pc:cxnChg chg="mod">
          <ac:chgData name="Louis Zakarian" userId="412fb32a0af3a83b" providerId="LiveId" clId="{97D1FB87-8EF1-415C-AE39-72FD1C8AA61B}" dt="2021-10-12T13:35:19.989" v="100" actId="14100"/>
          <ac:cxnSpMkLst>
            <pc:docMk/>
            <pc:sldMk cId="131418087" sldId="257"/>
            <ac:cxnSpMk id="27" creationId="{9D394162-9006-4B95-86F9-FEFB83988A50}"/>
          </ac:cxnSpMkLst>
        </pc:cxnChg>
        <pc:cxnChg chg="mod">
          <ac:chgData name="Louis Zakarian" userId="412fb32a0af3a83b" providerId="LiveId" clId="{97D1FB87-8EF1-415C-AE39-72FD1C8AA61B}" dt="2021-10-12T13:37:48.119" v="108" actId="1076"/>
          <ac:cxnSpMkLst>
            <pc:docMk/>
            <pc:sldMk cId="131418087" sldId="257"/>
            <ac:cxnSpMk id="30" creationId="{C624EED7-6053-487F-B71E-B667DE1FA23F}"/>
          </ac:cxnSpMkLst>
        </pc:cxnChg>
        <pc:cxnChg chg="mod">
          <ac:chgData name="Louis Zakarian" userId="412fb32a0af3a83b" providerId="LiveId" clId="{97D1FB87-8EF1-415C-AE39-72FD1C8AA61B}" dt="2021-10-16T17:44:31.314" v="1171" actId="14100"/>
          <ac:cxnSpMkLst>
            <pc:docMk/>
            <pc:sldMk cId="131418087" sldId="257"/>
            <ac:cxnSpMk id="44" creationId="{D7D06D7C-0E25-4311-BA1E-2D4ADA822EA7}"/>
          </ac:cxnSpMkLst>
        </pc:cxnChg>
        <pc:cxnChg chg="add mod">
          <ac:chgData name="Louis Zakarian" userId="412fb32a0af3a83b" providerId="LiveId" clId="{97D1FB87-8EF1-415C-AE39-72FD1C8AA61B}" dt="2021-10-12T13:42:41.120" v="163" actId="14100"/>
          <ac:cxnSpMkLst>
            <pc:docMk/>
            <pc:sldMk cId="131418087" sldId="257"/>
            <ac:cxnSpMk id="51" creationId="{726F5EA2-9811-45C3-8C17-8E3CA1C91358}"/>
          </ac:cxnSpMkLst>
        </pc:cxnChg>
      </pc:sldChg>
      <pc:sldChg chg="ord">
        <pc:chgData name="Louis Zakarian" userId="412fb32a0af3a83b" providerId="LiveId" clId="{97D1FB87-8EF1-415C-AE39-72FD1C8AA61B}" dt="2021-10-12T15:12:22.032" v="213"/>
        <pc:sldMkLst>
          <pc:docMk/>
          <pc:sldMk cId="1175795475" sldId="258"/>
        </pc:sldMkLst>
      </pc:sldChg>
      <pc:sldChg chg="ord">
        <pc:chgData name="Louis Zakarian" userId="412fb32a0af3a83b" providerId="LiveId" clId="{97D1FB87-8EF1-415C-AE39-72FD1C8AA61B}" dt="2021-10-12T15:12:22.032" v="213"/>
        <pc:sldMkLst>
          <pc:docMk/>
          <pc:sldMk cId="2181809706" sldId="259"/>
        </pc:sldMkLst>
      </pc:sldChg>
      <pc:sldChg chg="ord">
        <pc:chgData name="Louis Zakarian" userId="412fb32a0af3a83b" providerId="LiveId" clId="{97D1FB87-8EF1-415C-AE39-72FD1C8AA61B}" dt="2021-10-16T17:43:31.021" v="1169"/>
        <pc:sldMkLst>
          <pc:docMk/>
          <pc:sldMk cId="3719213986" sldId="260"/>
        </pc:sldMkLst>
      </pc:sldChg>
      <pc:sldChg chg="modSp mod">
        <pc:chgData name="Louis Zakarian" userId="412fb32a0af3a83b" providerId="LiveId" clId="{97D1FB87-8EF1-415C-AE39-72FD1C8AA61B}" dt="2021-10-16T17:36:14.056" v="1087" actId="20577"/>
        <pc:sldMkLst>
          <pc:docMk/>
          <pc:sldMk cId="758831159" sldId="261"/>
        </pc:sldMkLst>
        <pc:spChg chg="mod">
          <ac:chgData name="Louis Zakarian" userId="412fb32a0af3a83b" providerId="LiveId" clId="{97D1FB87-8EF1-415C-AE39-72FD1C8AA61B}" dt="2021-10-12T13:16:18.557" v="92" actId="14100"/>
          <ac:spMkLst>
            <pc:docMk/>
            <pc:sldMk cId="758831159" sldId="261"/>
            <ac:spMk id="2" creationId="{428FF267-F761-4191-A009-335724638453}"/>
          </ac:spMkLst>
        </pc:spChg>
        <pc:graphicFrameChg chg="mod modGraphic">
          <ac:chgData name="Louis Zakarian" userId="412fb32a0af3a83b" providerId="LiveId" clId="{97D1FB87-8EF1-415C-AE39-72FD1C8AA61B}" dt="2021-10-16T17:36:14.056" v="1087" actId="20577"/>
          <ac:graphicFrameMkLst>
            <pc:docMk/>
            <pc:sldMk cId="758831159" sldId="261"/>
            <ac:graphicFrameMk id="3" creationId="{AB9709A2-77DB-4AB8-B759-6487A7384659}"/>
          </ac:graphicFrameMkLst>
        </pc:graphicFrameChg>
      </pc:sldChg>
      <pc:sldChg chg="modSp mod ord">
        <pc:chgData name="Louis Zakarian" userId="412fb32a0af3a83b" providerId="LiveId" clId="{97D1FB87-8EF1-415C-AE39-72FD1C8AA61B}" dt="2021-10-12T15:12:54.861" v="219"/>
        <pc:sldMkLst>
          <pc:docMk/>
          <pc:sldMk cId="992825001" sldId="262"/>
        </pc:sldMkLst>
        <pc:spChg chg="mod">
          <ac:chgData name="Louis Zakarian" userId="412fb32a0af3a83b" providerId="LiveId" clId="{97D1FB87-8EF1-415C-AE39-72FD1C8AA61B}" dt="2021-10-12T15:09:41.028" v="168" actId="1076"/>
          <ac:spMkLst>
            <pc:docMk/>
            <pc:sldMk cId="992825001" sldId="262"/>
            <ac:spMk id="6" creationId="{8528318E-69EA-470C-BB84-B29EEEA01E67}"/>
          </ac:spMkLst>
        </pc:spChg>
        <pc:spChg chg="mod">
          <ac:chgData name="Louis Zakarian" userId="412fb32a0af3a83b" providerId="LiveId" clId="{97D1FB87-8EF1-415C-AE39-72FD1C8AA61B}" dt="2021-10-12T15:09:21.905" v="167" actId="1076"/>
          <ac:spMkLst>
            <pc:docMk/>
            <pc:sldMk cId="992825001" sldId="262"/>
            <ac:spMk id="8" creationId="{792D296C-8C54-4616-BC00-F1E3FDDF1904}"/>
          </ac:spMkLst>
        </pc:spChg>
        <pc:spChg chg="mod">
          <ac:chgData name="Louis Zakarian" userId="412fb32a0af3a83b" providerId="LiveId" clId="{97D1FB87-8EF1-415C-AE39-72FD1C8AA61B}" dt="2021-10-12T15:10:27.026" v="171" actId="1076"/>
          <ac:spMkLst>
            <pc:docMk/>
            <pc:sldMk cId="992825001" sldId="262"/>
            <ac:spMk id="11" creationId="{2BEBF8D6-0E46-4C4C-BBF1-14D943C977B4}"/>
          </ac:spMkLst>
        </pc:spChg>
        <pc:spChg chg="mod">
          <ac:chgData name="Louis Zakarian" userId="412fb32a0af3a83b" providerId="LiveId" clId="{97D1FB87-8EF1-415C-AE39-72FD1C8AA61B}" dt="2021-10-12T15:10:06.352" v="170" actId="1076"/>
          <ac:spMkLst>
            <pc:docMk/>
            <pc:sldMk cId="992825001" sldId="262"/>
            <ac:spMk id="12" creationId="{50F44B39-73F0-4D98-A639-248FB11C1DC3}"/>
          </ac:spMkLst>
        </pc:spChg>
        <pc:spChg chg="mod">
          <ac:chgData name="Louis Zakarian" userId="412fb32a0af3a83b" providerId="LiveId" clId="{97D1FB87-8EF1-415C-AE39-72FD1C8AA61B}" dt="2021-10-12T15:08:59.044" v="164" actId="1076"/>
          <ac:spMkLst>
            <pc:docMk/>
            <pc:sldMk cId="992825001" sldId="262"/>
            <ac:spMk id="16" creationId="{6C604B76-544A-4ED4-B29D-2B25994B1209}"/>
          </ac:spMkLst>
        </pc:spChg>
      </pc:sldChg>
      <pc:sldChg chg="modSp mod">
        <pc:chgData name="Louis Zakarian" userId="412fb32a0af3a83b" providerId="LiveId" clId="{97D1FB87-8EF1-415C-AE39-72FD1C8AA61B}" dt="2021-10-16T17:45:04.009" v="1181" actId="20577"/>
        <pc:sldMkLst>
          <pc:docMk/>
          <pc:sldMk cId="2153458565" sldId="263"/>
        </pc:sldMkLst>
        <pc:spChg chg="mod">
          <ac:chgData name="Louis Zakarian" userId="412fb32a0af3a83b" providerId="LiveId" clId="{97D1FB87-8EF1-415C-AE39-72FD1C8AA61B}" dt="2021-10-16T17:45:04.009" v="1181" actId="20577"/>
          <ac:spMkLst>
            <pc:docMk/>
            <pc:sldMk cId="2153458565" sldId="263"/>
            <ac:spMk id="5" creationId="{F9079ADB-1DAC-4808-A0AA-F5780225DB85}"/>
          </ac:spMkLst>
        </pc:spChg>
      </pc:sldChg>
      <pc:sldChg chg="modSp add mod ord">
        <pc:chgData name="Louis Zakarian" userId="412fb32a0af3a83b" providerId="LiveId" clId="{97D1FB87-8EF1-415C-AE39-72FD1C8AA61B}" dt="2021-10-12T15:36:28.127" v="1085" actId="20577"/>
        <pc:sldMkLst>
          <pc:docMk/>
          <pc:sldMk cId="4219415154" sldId="264"/>
        </pc:sldMkLst>
        <pc:spChg chg="mod">
          <ac:chgData name="Louis Zakarian" userId="412fb32a0af3a83b" providerId="LiveId" clId="{97D1FB87-8EF1-415C-AE39-72FD1C8AA61B}" dt="2021-10-12T15:35:14.790" v="1083" actId="14100"/>
          <ac:spMkLst>
            <pc:docMk/>
            <pc:sldMk cId="4219415154" sldId="264"/>
            <ac:spMk id="2" creationId="{428FF267-F761-4191-A009-335724638453}"/>
          </ac:spMkLst>
        </pc:spChg>
        <pc:spChg chg="mod">
          <ac:chgData name="Louis Zakarian" userId="412fb32a0af3a83b" providerId="LiveId" clId="{97D1FB87-8EF1-415C-AE39-72FD1C8AA61B}" dt="2021-10-12T15:36:28.127" v="1085" actId="20577"/>
          <ac:spMkLst>
            <pc:docMk/>
            <pc:sldMk cId="4219415154" sldId="264"/>
            <ac:spMk id="3" creationId="{570BDB07-E64B-4AA5-BF61-F8414EFB7F1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F8F4BD-0266-487E-9672-1F7877481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3A65AA-2E3C-4224-94B8-160743134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F85BF0-E2F1-42D9-8649-C3C6B008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924-E953-41E0-A445-25E6E8B48AB7}" type="datetimeFigureOut">
              <a:rPr lang="fr-FR" smtClean="0"/>
              <a:t>16/10/2021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629C98-DFDE-4C29-B8DE-23495245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61D3A6-AD85-46F2-8312-52656D51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57A7-B8EA-4AD5-9285-0764836CAE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45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F750D0-731E-4AC6-91CB-46FB095F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7E805E-7D02-4C04-B0B2-CF81FE819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FA64A5-3872-4B95-840E-4FDBBAFE6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924-E953-41E0-A445-25E6E8B48AB7}" type="datetimeFigureOut">
              <a:rPr lang="fr-FR" smtClean="0"/>
              <a:t>16/10/2021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5FB1FF-D697-4E3C-8A87-F15B7E30D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089A9D-7AA0-42AC-8CF6-562A529D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57A7-B8EA-4AD5-9285-0764836CAE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47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B131550-526D-48F7-93D0-9262F12D2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D52081-961E-409D-9028-27910CECF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10882-DA1A-4C69-A7F3-B357A3FD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924-E953-41E0-A445-25E6E8B48AB7}" type="datetimeFigureOut">
              <a:rPr lang="fr-FR" smtClean="0"/>
              <a:t>16/10/2021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5FB813-10E8-4BC6-89B3-6A6F9551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192489-3998-498B-A891-14A2945B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57A7-B8EA-4AD5-9285-0764836CAE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98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DA37D6-2A07-4E20-8427-11F642945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8AA4A3-772E-4271-9931-7F06D621F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FD810D-11F3-40C1-8A38-4ABB1789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924-E953-41E0-A445-25E6E8B48AB7}" type="datetimeFigureOut">
              <a:rPr lang="fr-FR" smtClean="0"/>
              <a:t>16/10/2021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B57326-8947-4555-9155-41090C38F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B00329-3112-45EE-AD6E-5C90B32F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57A7-B8EA-4AD5-9285-0764836CAE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16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DB308-14CE-45E7-BC0D-E6BE807D1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C4CA89-585A-4489-8A18-ADE00C51A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DE684B-B33B-47AF-B37A-FEE00C33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924-E953-41E0-A445-25E6E8B48AB7}" type="datetimeFigureOut">
              <a:rPr lang="fr-FR" smtClean="0"/>
              <a:t>16/10/2021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5577D8-9861-4327-89F1-8C9D9051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A9DED9-7051-4004-8C33-95B3EF1B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57A7-B8EA-4AD5-9285-0764836CAE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15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B2E4BB-2FB5-4726-AFD3-4A63E57D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3C9E70-B07C-4C42-A52A-894AF3486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F6AA4D-48F7-4149-B602-26FCCAE25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939D9B-AAC8-4518-9A04-6B4E15109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924-E953-41E0-A445-25E6E8B48AB7}" type="datetimeFigureOut">
              <a:rPr lang="fr-FR" smtClean="0"/>
              <a:t>16/10/2021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C1D17C-24BE-4292-B1C9-6EFBA6FAC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C79D09-4252-475E-A4E6-F59FF6F5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57A7-B8EA-4AD5-9285-0764836CAE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35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22367-CE99-47D5-A7DC-FBD87EDFD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8AB680-1923-435C-A31D-5FD47648E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130264-478C-4A17-B921-D54ED0842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A2ABB74-D9DC-4228-B421-684DE238E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434174-5683-4B21-9596-01034B14A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E15EBE-60D7-4314-A0AE-223A87A5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924-E953-41E0-A445-25E6E8B48AB7}" type="datetimeFigureOut">
              <a:rPr lang="fr-FR" smtClean="0"/>
              <a:t>16/10/2021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648C330-DE5F-442D-8E6F-33DCA847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525273B-C54F-44F0-B627-9AAA1D92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57A7-B8EA-4AD5-9285-0764836CAE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11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EE827B-9D4F-494E-B357-B17E0463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185336-6FDA-40ED-9CC7-31405BD9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924-E953-41E0-A445-25E6E8B48AB7}" type="datetimeFigureOut">
              <a:rPr lang="fr-FR" smtClean="0"/>
              <a:t>16/10/2021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B4034D-38DA-45DC-8D6E-1F0F036C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3FF759-752E-48E6-9C8A-B138639F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57A7-B8EA-4AD5-9285-0764836CAE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93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8AEAFE-EAD8-4A68-A25A-CDA6F0C5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924-E953-41E0-A445-25E6E8B48AB7}" type="datetimeFigureOut">
              <a:rPr lang="fr-FR" smtClean="0"/>
              <a:t>16/10/2021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09069F9-5A48-4BEE-A982-64F69D63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B56665-2696-4126-91F6-CD8B1147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57A7-B8EA-4AD5-9285-0764836CAE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23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09DA60-DD46-4F81-AE71-66237A6D3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321B3E-F8C0-493A-BD4D-A9ABD2134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1C7CB8-0AE1-4003-AD41-13CDF983A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26EB7B-56E6-480A-9EC7-B0C3A1B7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924-E953-41E0-A445-25E6E8B48AB7}" type="datetimeFigureOut">
              <a:rPr lang="fr-FR" smtClean="0"/>
              <a:t>16/10/2021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904EF6-9870-4E63-9A09-57A61518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FD807A-E82B-41EC-B790-A59C87B9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57A7-B8EA-4AD5-9285-0764836CAE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1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EC8643-16B4-4919-9606-BFBFF91A6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407EED4-2D53-44BF-850F-7096B61F5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66253F-0885-4160-8B23-11D07FCC0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0E9ED8-8DB3-49B5-BD1B-E032AF4B2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924-E953-41E0-A445-25E6E8B48AB7}" type="datetimeFigureOut">
              <a:rPr lang="fr-FR" smtClean="0"/>
              <a:t>16/10/2021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52F074-D679-437F-8533-8CFFB95B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8A3272-82C7-4F92-9CC8-DBC45E02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57A7-B8EA-4AD5-9285-0764836CAE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50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079D1C6-15A7-41D1-A6B2-3DA431DBC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E5F317-34FF-4C78-8AE2-340D0B9C5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C0E79A-7217-4071-97C4-9BE1F06F4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9C924-E953-41E0-A445-25E6E8B48AB7}" type="datetimeFigureOut">
              <a:rPr lang="fr-FR" smtClean="0"/>
              <a:t>16/10/2021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475FAD-5493-41A0-84FF-F1D63A320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D114AA-E66C-4B5C-95CF-2D5B02D56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657A7-B8EA-4AD5-9285-0764836CAE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66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ratoflights.com/fr/boutique/ballon-sonde-meteorologique-800/" TargetMode="External"/><Relationship Id="rId2" Type="http://schemas.openxmlformats.org/officeDocument/2006/relationships/hyperlink" Target="https://www.stratoflights.com/fr/boutique/parachute-80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amazon.fr/Chapuis-RAV2-Ficelle-polyester-100/dp/B00AKAG4GY/ref=sr_1_10?__mk_fr_FR=%C3%85M%C3%85%C5%BD%C3%95%C3%91&amp;dchild=1&amp;keywords=corde+23+kg&amp;qid=1629641903&amp;sr=8-1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ratoflights.com/fr/boutique/ballon-sonde-meteorologique-800/" TargetMode="External"/><Relationship Id="rId2" Type="http://schemas.openxmlformats.org/officeDocument/2006/relationships/hyperlink" Target="https://www.adafruit.com/product/189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FF267-F761-4191-A009-33572463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fr-FR" b="1" u="sng" dirty="0"/>
              <a:t>Aspect légal et administratif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F2F21A7-A9BC-4498-9E24-257BA98ECD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11" r="2283" b="21554"/>
          <a:stretch/>
        </p:blipFill>
        <p:spPr>
          <a:xfrm>
            <a:off x="139083" y="1343818"/>
            <a:ext cx="11913833" cy="426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9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FF267-F761-4191-A009-33572463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fr-FR" b="1" u="sng" dirty="0"/>
              <a:t>Aspect légal et administratif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376595-EDAA-473B-9AEF-A0A5C3EF3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03" r="679" b="33204"/>
          <a:stretch/>
        </p:blipFill>
        <p:spPr>
          <a:xfrm>
            <a:off x="53268" y="1343818"/>
            <a:ext cx="12109142" cy="397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0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FF267-F761-4191-A009-33572463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fr-FR" b="1" u="sng" dirty="0"/>
              <a:t>Contraintes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70BDB07-E64B-4AA5-BF61-F8414EFB7F14}"/>
              </a:ext>
            </a:extLst>
          </p:cNvPr>
          <p:cNvSpPr txBox="1"/>
          <p:nvPr/>
        </p:nvSpPr>
        <p:spPr>
          <a:xfrm>
            <a:off x="488272" y="1544715"/>
            <a:ext cx="4856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Température : de 25° à -55°</a:t>
            </a:r>
          </a:p>
          <a:p>
            <a:r>
              <a:rPr lang="fr-FR" dirty="0"/>
              <a:t>Pression : de 1013 à 11 hPa</a:t>
            </a:r>
          </a:p>
          <a:p>
            <a:r>
              <a:rPr lang="fr-FR" dirty="0"/>
              <a:t>Humidité : à réduire au maximum par la nacelle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9213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AFC68CA-FD9E-43B1-A18D-43EF06FC161F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0515600" cy="8872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400" b="1" u="sng" dirty="0"/>
              <a:t>Liste de matériel à acheter :</a:t>
            </a: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6D430229-BC7B-4849-BA7D-6EAF3D136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58876"/>
              </p:ext>
            </p:extLst>
          </p:nvPr>
        </p:nvGraphicFramePr>
        <p:xfrm>
          <a:off x="232298" y="905522"/>
          <a:ext cx="11727404" cy="39151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14549">
                  <a:extLst>
                    <a:ext uri="{9D8B030D-6E8A-4147-A177-3AD203B41FA5}">
                      <a16:colId xmlns:a16="http://schemas.microsoft.com/office/drawing/2014/main" val="301417864"/>
                    </a:ext>
                  </a:extLst>
                </a:gridCol>
                <a:gridCol w="1549153">
                  <a:extLst>
                    <a:ext uri="{9D8B030D-6E8A-4147-A177-3AD203B41FA5}">
                      <a16:colId xmlns:a16="http://schemas.microsoft.com/office/drawing/2014/main" val="1328503139"/>
                    </a:ext>
                  </a:extLst>
                </a:gridCol>
                <a:gridCol w="1611298">
                  <a:extLst>
                    <a:ext uri="{9D8B030D-6E8A-4147-A177-3AD203B41FA5}">
                      <a16:colId xmlns:a16="http://schemas.microsoft.com/office/drawing/2014/main" val="3129520900"/>
                    </a:ext>
                  </a:extLst>
                </a:gridCol>
                <a:gridCol w="4252404">
                  <a:extLst>
                    <a:ext uri="{9D8B030D-6E8A-4147-A177-3AD203B41FA5}">
                      <a16:colId xmlns:a16="http://schemas.microsoft.com/office/drawing/2014/main" val="2755215684"/>
                    </a:ext>
                  </a:extLst>
                </a:gridCol>
              </a:tblGrid>
              <a:tr h="30826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Matériel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Liens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422952"/>
                  </a:ext>
                </a:extLst>
              </a:tr>
              <a:tr h="308262">
                <a:tc>
                  <a:txBody>
                    <a:bodyPr/>
                    <a:lstStyle/>
                    <a:p>
                      <a:r>
                        <a:rPr lang="fr-FR" dirty="0"/>
                        <a:t>Parachute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30 euros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hlinkClick r:id="rId2"/>
                        </a:rPr>
                        <a:t>https://www.stratoflights.com/fr/boutique/parachute-800/</a:t>
                      </a:r>
                      <a:r>
                        <a:rPr lang="fr-FR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6676"/>
                  </a:ext>
                </a:extLst>
              </a:tr>
              <a:tr h="308262">
                <a:tc>
                  <a:txBody>
                    <a:bodyPr/>
                    <a:lstStyle/>
                    <a:p>
                      <a:r>
                        <a:rPr lang="fr-FR" dirty="0"/>
                        <a:t>Ballon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99 euros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hlinkClick r:id="rId3"/>
                        </a:rPr>
                        <a:t>https://www.stratoflights.com/fr/boutique/ballon-sonde-meteorologique-800/</a:t>
                      </a:r>
                      <a:r>
                        <a:rPr lang="fr-FR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27414"/>
                  </a:ext>
                </a:extLst>
              </a:tr>
              <a:tr h="308262">
                <a:tc>
                  <a:txBody>
                    <a:bodyPr/>
                    <a:lstStyle/>
                    <a:p>
                      <a:r>
                        <a:rPr lang="fr-FR" dirty="0"/>
                        <a:t>Hélium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431559"/>
                  </a:ext>
                </a:extLst>
              </a:tr>
              <a:tr h="3082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MPL3115A2 - I2C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 euros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403372"/>
                  </a:ext>
                </a:extLst>
              </a:tr>
              <a:tr h="308262">
                <a:tc>
                  <a:txBody>
                    <a:bodyPr/>
                    <a:lstStyle/>
                    <a:p>
                      <a:r>
                        <a:rPr lang="fr-FR" dirty="0"/>
                        <a:t>Piles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301348"/>
                  </a:ext>
                </a:extLst>
              </a:tr>
              <a:tr h="47086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525375"/>
                  </a:ext>
                </a:extLst>
              </a:tr>
              <a:tr h="308262">
                <a:tc>
                  <a:txBody>
                    <a:bodyPr/>
                    <a:lstStyle/>
                    <a:p>
                      <a:r>
                        <a:rPr lang="fr-FR" dirty="0"/>
                        <a:t>Corde 230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 euros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https://www.amazon.fr/Chapuis-RAV2-Ficelle-polyester-100/dp/B00AKAG4GY/ref=sr_1_10?__mk_fr_FR=%C3%85M%C3%85%C5%BD%C3%95%C3%91&amp;dchild=1&amp;keywords=corde+23+kg&amp;qid=1629641903&amp;sr=8-10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014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459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FF267-F761-4191-A009-33572463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fr-FR" b="1" u="sng" dirty="0"/>
              <a:t>Schéma général du projet 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F3D348-338C-4F22-AB15-AEB1C68A68D6}"/>
              </a:ext>
            </a:extLst>
          </p:cNvPr>
          <p:cNvSpPr/>
          <p:nvPr/>
        </p:nvSpPr>
        <p:spPr>
          <a:xfrm>
            <a:off x="2879142" y="2720515"/>
            <a:ext cx="1400452" cy="168675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E323D8-FD25-42E1-AC1F-A057CA3FA989}"/>
              </a:ext>
            </a:extLst>
          </p:cNvPr>
          <p:cNvSpPr/>
          <p:nvPr/>
        </p:nvSpPr>
        <p:spPr>
          <a:xfrm>
            <a:off x="6475892" y="2909085"/>
            <a:ext cx="1096761" cy="1325563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E4E60-67E1-4FBB-B866-8312D3659877}"/>
              </a:ext>
            </a:extLst>
          </p:cNvPr>
          <p:cNvSpPr/>
          <p:nvPr/>
        </p:nvSpPr>
        <p:spPr>
          <a:xfrm>
            <a:off x="9127909" y="3059469"/>
            <a:ext cx="944361" cy="7205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A79CE2-1F20-4009-A7FB-A5C78CBE4F22}"/>
              </a:ext>
            </a:extLst>
          </p:cNvPr>
          <p:cNvSpPr/>
          <p:nvPr/>
        </p:nvSpPr>
        <p:spPr>
          <a:xfrm>
            <a:off x="6532487" y="1272813"/>
            <a:ext cx="944361" cy="7205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D93C3F-F246-4A1F-AEBA-DA9E3E26337E}"/>
              </a:ext>
            </a:extLst>
          </p:cNvPr>
          <p:cNvSpPr/>
          <p:nvPr/>
        </p:nvSpPr>
        <p:spPr>
          <a:xfrm>
            <a:off x="8284438" y="1810394"/>
            <a:ext cx="1172406" cy="7205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3074AC-0E2D-4255-916E-D220E8BEB73B}"/>
              </a:ext>
            </a:extLst>
          </p:cNvPr>
          <p:cNvSpPr/>
          <p:nvPr/>
        </p:nvSpPr>
        <p:spPr>
          <a:xfrm>
            <a:off x="8870641" y="4234648"/>
            <a:ext cx="944361" cy="7205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96F950-EFC9-4288-B10D-318CF3811B3A}"/>
              </a:ext>
            </a:extLst>
          </p:cNvPr>
          <p:cNvSpPr/>
          <p:nvPr/>
        </p:nvSpPr>
        <p:spPr>
          <a:xfrm>
            <a:off x="7572653" y="5062495"/>
            <a:ext cx="944361" cy="7205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8584A-79F0-4387-97DB-7D6194667DE5}"/>
              </a:ext>
            </a:extLst>
          </p:cNvPr>
          <p:cNvSpPr/>
          <p:nvPr/>
        </p:nvSpPr>
        <p:spPr>
          <a:xfrm>
            <a:off x="1004659" y="3123585"/>
            <a:ext cx="944361" cy="7205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ED9C1D1-4B55-4039-9817-85B8D4AD97AB}"/>
              </a:ext>
            </a:extLst>
          </p:cNvPr>
          <p:cNvSpPr txBox="1"/>
          <p:nvPr/>
        </p:nvSpPr>
        <p:spPr>
          <a:xfrm>
            <a:off x="9127908" y="3239921"/>
            <a:ext cx="944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Pression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D7D1266-873D-4860-B695-0AD2D4757739}"/>
              </a:ext>
            </a:extLst>
          </p:cNvPr>
          <p:cNvSpPr txBox="1"/>
          <p:nvPr/>
        </p:nvSpPr>
        <p:spPr>
          <a:xfrm>
            <a:off x="6560602" y="1450098"/>
            <a:ext cx="944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Humidité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A23EE1B-E8E1-46A6-A299-E62616241B5B}"/>
              </a:ext>
            </a:extLst>
          </p:cNvPr>
          <p:cNvSpPr txBox="1"/>
          <p:nvPr/>
        </p:nvSpPr>
        <p:spPr>
          <a:xfrm>
            <a:off x="8284437" y="1990849"/>
            <a:ext cx="124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Température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64847BA-EFB0-4B67-AE7E-80CB139BD47C}"/>
              </a:ext>
            </a:extLst>
          </p:cNvPr>
          <p:cNvSpPr txBox="1"/>
          <p:nvPr/>
        </p:nvSpPr>
        <p:spPr>
          <a:xfrm>
            <a:off x="990601" y="3327987"/>
            <a:ext cx="944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Caméra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39EA7B4-91D7-45CE-81AD-96420BCF8C49}"/>
              </a:ext>
            </a:extLst>
          </p:cNvPr>
          <p:cNvSpPr txBox="1"/>
          <p:nvPr/>
        </p:nvSpPr>
        <p:spPr>
          <a:xfrm>
            <a:off x="2993165" y="3379228"/>
            <a:ext cx="117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Raspberry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510A88E-CA72-4BB6-BD63-1C87C428940B}"/>
              </a:ext>
            </a:extLst>
          </p:cNvPr>
          <p:cNvSpPr txBox="1"/>
          <p:nvPr/>
        </p:nvSpPr>
        <p:spPr>
          <a:xfrm>
            <a:off x="6424937" y="3299204"/>
            <a:ext cx="117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Nucléo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2FB691F-4491-4B01-836D-ECAED0293AD1}"/>
              </a:ext>
            </a:extLst>
          </p:cNvPr>
          <p:cNvSpPr txBox="1"/>
          <p:nvPr/>
        </p:nvSpPr>
        <p:spPr>
          <a:xfrm>
            <a:off x="8870641" y="4423296"/>
            <a:ext cx="944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Altitude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25288BC-9143-4A11-86BA-13943BAC0625}"/>
              </a:ext>
            </a:extLst>
          </p:cNvPr>
          <p:cNvSpPr txBox="1"/>
          <p:nvPr/>
        </p:nvSpPr>
        <p:spPr>
          <a:xfrm>
            <a:off x="7572653" y="5268891"/>
            <a:ext cx="944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GPS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70720B-A321-4747-833C-1669CB31F1CB}"/>
              </a:ext>
            </a:extLst>
          </p:cNvPr>
          <p:cNvSpPr/>
          <p:nvPr/>
        </p:nvSpPr>
        <p:spPr>
          <a:xfrm>
            <a:off x="6003711" y="5237828"/>
            <a:ext cx="944361" cy="7205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3270B7E-FA92-4851-AB00-68B85553F6D9}"/>
              </a:ext>
            </a:extLst>
          </p:cNvPr>
          <p:cNvSpPr txBox="1"/>
          <p:nvPr/>
        </p:nvSpPr>
        <p:spPr>
          <a:xfrm>
            <a:off x="6003711" y="5444224"/>
            <a:ext cx="944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LED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457C41-6875-4988-BAFD-A12CCDF7FE93}"/>
              </a:ext>
            </a:extLst>
          </p:cNvPr>
          <p:cNvSpPr/>
          <p:nvPr/>
        </p:nvSpPr>
        <p:spPr>
          <a:xfrm>
            <a:off x="3657786" y="5598112"/>
            <a:ext cx="1322588" cy="955818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73D839A-0CFA-4DE8-85CD-D9EEB3FA0C63}"/>
              </a:ext>
            </a:extLst>
          </p:cNvPr>
          <p:cNvSpPr txBox="1"/>
          <p:nvPr/>
        </p:nvSpPr>
        <p:spPr>
          <a:xfrm>
            <a:off x="3733434" y="5834993"/>
            <a:ext cx="117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Energie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E87EA66C-D0F1-4616-A1EB-C75C8DD9DFD8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>
            <a:off x="1934962" y="3481876"/>
            <a:ext cx="944180" cy="82018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14F9AF4-0248-4D4D-986A-B31332965580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 flipV="1">
            <a:off x="7597343" y="3419754"/>
            <a:ext cx="1530566" cy="64116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D394162-9006-4B95-86F9-FEFB83988A50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7004668" y="1993383"/>
            <a:ext cx="19605" cy="915702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C624EED7-6053-487F-B71E-B667DE1FA23F}"/>
              </a:ext>
            </a:extLst>
          </p:cNvPr>
          <p:cNvCxnSpPr>
            <a:cxnSpLocks/>
            <a:stCxn id="13" idx="1"/>
            <a:endCxn id="16" idx="3"/>
          </p:cNvCxnSpPr>
          <p:nvPr/>
        </p:nvCxnSpPr>
        <p:spPr>
          <a:xfrm flipH="1">
            <a:off x="7597343" y="2144738"/>
            <a:ext cx="687094" cy="1339132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308FF8C-F2DB-4745-BCAB-69C0941B9655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 flipV="1">
            <a:off x="7597343" y="3483870"/>
            <a:ext cx="1273298" cy="1093315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E0B2FDB0-6B84-4CE1-9B2B-4F2FA80440D4}"/>
              </a:ext>
            </a:extLst>
          </p:cNvPr>
          <p:cNvCxnSpPr>
            <a:cxnSpLocks/>
            <a:stCxn id="9" idx="0"/>
            <a:endCxn id="16" idx="3"/>
          </p:cNvCxnSpPr>
          <p:nvPr/>
        </p:nvCxnSpPr>
        <p:spPr>
          <a:xfrm flipH="1" flipV="1">
            <a:off x="7597343" y="3483870"/>
            <a:ext cx="447491" cy="1578625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5EEA5734-EEE3-439C-9CC0-119146728A26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V="1">
            <a:off x="6475892" y="4234648"/>
            <a:ext cx="548381" cy="1003180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D7D06D7C-0E25-4311-BA1E-2D4ADA822EA7}"/>
              </a:ext>
            </a:extLst>
          </p:cNvPr>
          <p:cNvCxnSpPr>
            <a:cxnSpLocks/>
            <a:stCxn id="21" idx="0"/>
            <a:endCxn id="3" idx="2"/>
          </p:cNvCxnSpPr>
          <p:nvPr/>
        </p:nvCxnSpPr>
        <p:spPr>
          <a:xfrm flipH="1" flipV="1">
            <a:off x="3579368" y="4407273"/>
            <a:ext cx="739712" cy="11908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45A28C1F-73AF-4DD0-9095-AE62A597EEB2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4319080" y="4030527"/>
            <a:ext cx="2132122" cy="15675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9C822904-C502-49FE-A696-E985E5AA66BF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4279594" y="3429000"/>
            <a:ext cx="2145343" cy="5487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4F88588D-083E-40B1-87C3-AB4756B37AAC}"/>
              </a:ext>
            </a:extLst>
          </p:cNvPr>
          <p:cNvSpPr/>
          <p:nvPr/>
        </p:nvSpPr>
        <p:spPr>
          <a:xfrm rot="988645">
            <a:off x="5873639" y="1051500"/>
            <a:ext cx="4050324" cy="163220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BD75308-140C-4E19-AD2A-7C62F589520B}"/>
              </a:ext>
            </a:extLst>
          </p:cNvPr>
          <p:cNvSpPr txBox="1"/>
          <p:nvPr/>
        </p:nvSpPr>
        <p:spPr>
          <a:xfrm rot="678735">
            <a:off x="7289631" y="665648"/>
            <a:ext cx="944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accent1"/>
                </a:solidFill>
              </a:rPr>
              <a:t>DHT22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A4349E46-AAA8-4280-BB9E-17CF624115E9}"/>
              </a:ext>
            </a:extLst>
          </p:cNvPr>
          <p:cNvSpPr/>
          <p:nvPr/>
        </p:nvSpPr>
        <p:spPr>
          <a:xfrm rot="4739313">
            <a:off x="7116434" y="2236869"/>
            <a:ext cx="4050324" cy="2154744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F24983C-7483-4D69-888D-259775E828F4}"/>
              </a:ext>
            </a:extLst>
          </p:cNvPr>
          <p:cNvSpPr txBox="1"/>
          <p:nvPr/>
        </p:nvSpPr>
        <p:spPr>
          <a:xfrm rot="4515487">
            <a:off x="9258074" y="2749749"/>
            <a:ext cx="1996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i="0" dirty="0">
                <a:solidFill>
                  <a:srgbClr val="00B050"/>
                </a:solidFill>
                <a:effectLst/>
                <a:latin typeface="proxima nova"/>
              </a:rPr>
              <a:t>MPL3115A2</a:t>
            </a:r>
          </a:p>
          <a:p>
            <a:pPr algn="ctr"/>
            <a:endParaRPr lang="fr-FR" sz="1400" b="1" dirty="0">
              <a:solidFill>
                <a:schemeClr val="accent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B3B580-B96D-4DF0-9FBD-DF3B3F7113DB}"/>
              </a:ext>
            </a:extLst>
          </p:cNvPr>
          <p:cNvSpPr/>
          <p:nvPr/>
        </p:nvSpPr>
        <p:spPr>
          <a:xfrm>
            <a:off x="4905840" y="1575790"/>
            <a:ext cx="944361" cy="7205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CB7F4B7-18CA-4124-B9BE-703B74AA1C4A}"/>
              </a:ext>
            </a:extLst>
          </p:cNvPr>
          <p:cNvSpPr txBox="1"/>
          <p:nvPr/>
        </p:nvSpPr>
        <p:spPr>
          <a:xfrm>
            <a:off x="4915156" y="1670365"/>
            <a:ext cx="944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Acceleromètre</a:t>
            </a:r>
            <a:endParaRPr lang="fr-FR" sz="1400" dirty="0"/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726F5EA2-9811-45C3-8C17-8E3CA1C91358}"/>
              </a:ext>
            </a:extLst>
          </p:cNvPr>
          <p:cNvCxnSpPr>
            <a:cxnSpLocks/>
            <a:stCxn id="49" idx="3"/>
            <a:endCxn id="4" idx="0"/>
          </p:cNvCxnSpPr>
          <p:nvPr/>
        </p:nvCxnSpPr>
        <p:spPr>
          <a:xfrm>
            <a:off x="5850201" y="1936075"/>
            <a:ext cx="1174072" cy="973010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1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FF267-F761-4191-A009-33572463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047065"/>
          </a:xfrm>
        </p:spPr>
        <p:txBody>
          <a:bodyPr/>
          <a:lstStyle/>
          <a:p>
            <a:r>
              <a:rPr lang="fr-FR" b="1" u="sng" dirty="0"/>
              <a:t>Capteurs :</a:t>
            </a: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AB9709A2-77DB-4AB8-B759-6487A7384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499115"/>
              </p:ext>
            </p:extLst>
          </p:nvPr>
        </p:nvGraphicFramePr>
        <p:xfrm>
          <a:off x="150672" y="889733"/>
          <a:ext cx="11890655" cy="59500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77473">
                  <a:extLst>
                    <a:ext uri="{9D8B030D-6E8A-4147-A177-3AD203B41FA5}">
                      <a16:colId xmlns:a16="http://schemas.microsoft.com/office/drawing/2014/main" val="4276912194"/>
                    </a:ext>
                  </a:extLst>
                </a:gridCol>
                <a:gridCol w="2467993">
                  <a:extLst>
                    <a:ext uri="{9D8B030D-6E8A-4147-A177-3AD203B41FA5}">
                      <a16:colId xmlns:a16="http://schemas.microsoft.com/office/drawing/2014/main" val="1338065601"/>
                    </a:ext>
                  </a:extLst>
                </a:gridCol>
                <a:gridCol w="1688927">
                  <a:extLst>
                    <a:ext uri="{9D8B030D-6E8A-4147-A177-3AD203B41FA5}">
                      <a16:colId xmlns:a16="http://schemas.microsoft.com/office/drawing/2014/main" val="3189319896"/>
                    </a:ext>
                  </a:extLst>
                </a:gridCol>
                <a:gridCol w="1400502">
                  <a:extLst>
                    <a:ext uri="{9D8B030D-6E8A-4147-A177-3AD203B41FA5}">
                      <a16:colId xmlns:a16="http://schemas.microsoft.com/office/drawing/2014/main" val="360227094"/>
                    </a:ext>
                  </a:extLst>
                </a:gridCol>
                <a:gridCol w="3355760">
                  <a:extLst>
                    <a:ext uri="{9D8B030D-6E8A-4147-A177-3AD203B41FA5}">
                      <a16:colId xmlns:a16="http://schemas.microsoft.com/office/drawing/2014/main" val="1237518907"/>
                    </a:ext>
                  </a:extLst>
                </a:gridCol>
              </a:tblGrid>
              <a:tr h="838984">
                <a:tc>
                  <a:txBody>
                    <a:bodyPr/>
                    <a:lstStyle/>
                    <a:p>
                      <a:r>
                        <a:rPr lang="fr-FR" dirty="0"/>
                        <a:t>Donnée Mesurée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 du capteur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355452"/>
                  </a:ext>
                </a:extLst>
              </a:tr>
              <a:tr h="624329">
                <a:tc>
                  <a:txBody>
                    <a:bodyPr/>
                    <a:lstStyle/>
                    <a:p>
                      <a:r>
                        <a:rPr lang="fr-FR" dirty="0"/>
                        <a:t>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MPL3115A2 - I2C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 grammes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 euros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linkClick r:id="rId2"/>
                        </a:rPr>
                        <a:t>https://www.adafruit.com/product/1893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51276"/>
                  </a:ext>
                </a:extLst>
              </a:tr>
              <a:tr h="486078">
                <a:tc>
                  <a:txBody>
                    <a:bodyPr/>
                    <a:lstStyle/>
                    <a:p>
                      <a:r>
                        <a:rPr lang="fr-FR" dirty="0"/>
                        <a:t>Température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DHT22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 grammes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37336"/>
                  </a:ext>
                </a:extLst>
              </a:tr>
              <a:tr h="486078">
                <a:tc>
                  <a:txBody>
                    <a:bodyPr/>
                    <a:lstStyle/>
                    <a:p>
                      <a:r>
                        <a:rPr lang="fr-FR" dirty="0"/>
                        <a:t>Humidité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DHT22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3 grammes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10288"/>
                  </a:ext>
                </a:extLst>
              </a:tr>
              <a:tr h="624329">
                <a:tc>
                  <a:txBody>
                    <a:bodyPr/>
                    <a:lstStyle/>
                    <a:p>
                      <a:r>
                        <a:rPr lang="fr-FR" dirty="0"/>
                        <a:t>Altitude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MPL3115A2 - I2C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 grammes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 euros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linkClick r:id="rId2"/>
                        </a:rPr>
                        <a:t>https://www.adafruit.com/product/1893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849908"/>
                  </a:ext>
                </a:extLst>
              </a:tr>
              <a:tr h="486078">
                <a:tc>
                  <a:txBody>
                    <a:bodyPr/>
                    <a:lstStyle/>
                    <a:p>
                      <a:r>
                        <a:rPr lang="fr-FR" dirty="0"/>
                        <a:t>Vidéo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Camera V2.1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 grammes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615269"/>
                  </a:ext>
                </a:extLst>
              </a:tr>
              <a:tr h="48607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363258"/>
                  </a:ext>
                </a:extLst>
              </a:tr>
              <a:tr h="624329">
                <a:tc>
                  <a:txBody>
                    <a:bodyPr/>
                    <a:lstStyle/>
                    <a:p>
                      <a:r>
                        <a:rPr lang="fr-FR" dirty="0"/>
                        <a:t>Ballon / Parachute / Ficelle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linkClick r:id="rId3"/>
                        </a:rPr>
                        <a:t>https://www.stratoflights.com/fr/boutique/ballon-sonde-meteorologique-800/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943529"/>
                  </a:ext>
                </a:extLst>
              </a:tr>
              <a:tr h="486078">
                <a:tc>
                  <a:txBody>
                    <a:bodyPr/>
                    <a:lstStyle/>
                    <a:p>
                      <a:r>
                        <a:rPr lang="fr-FR" dirty="0"/>
                        <a:t>Gestion des fichiers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Raspberry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46 grammes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021035"/>
                  </a:ext>
                </a:extLst>
              </a:tr>
              <a:tr h="486078">
                <a:tc>
                  <a:txBody>
                    <a:bodyPr/>
                    <a:lstStyle/>
                    <a:p>
                      <a:r>
                        <a:rPr lang="fr-FR" dirty="0"/>
                        <a:t>Microprocesseur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Nucléo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36 grammes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944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831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FF267-F761-4191-A009-33572463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fr-FR" b="1" u="sng" dirty="0"/>
              <a:t>Tâches :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4F7DA3D6-D921-4C22-B11A-BA5E622FA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433011"/>
              </p:ext>
            </p:extLst>
          </p:nvPr>
        </p:nvGraphicFramePr>
        <p:xfrm>
          <a:off x="105545" y="1013985"/>
          <a:ext cx="12012472" cy="5835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3118">
                  <a:extLst>
                    <a:ext uri="{9D8B030D-6E8A-4147-A177-3AD203B41FA5}">
                      <a16:colId xmlns:a16="http://schemas.microsoft.com/office/drawing/2014/main" val="1748846574"/>
                    </a:ext>
                  </a:extLst>
                </a:gridCol>
                <a:gridCol w="3003118">
                  <a:extLst>
                    <a:ext uri="{9D8B030D-6E8A-4147-A177-3AD203B41FA5}">
                      <a16:colId xmlns:a16="http://schemas.microsoft.com/office/drawing/2014/main" val="3874866507"/>
                    </a:ext>
                  </a:extLst>
                </a:gridCol>
                <a:gridCol w="3003118">
                  <a:extLst>
                    <a:ext uri="{9D8B030D-6E8A-4147-A177-3AD203B41FA5}">
                      <a16:colId xmlns:a16="http://schemas.microsoft.com/office/drawing/2014/main" val="901001059"/>
                    </a:ext>
                  </a:extLst>
                </a:gridCol>
                <a:gridCol w="3003118">
                  <a:extLst>
                    <a:ext uri="{9D8B030D-6E8A-4147-A177-3AD203B41FA5}">
                      <a16:colId xmlns:a16="http://schemas.microsoft.com/office/drawing/2014/main" val="153101547"/>
                    </a:ext>
                  </a:extLst>
                </a:gridCol>
              </a:tblGrid>
              <a:tr h="1161601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  <a:p>
                      <a:pPr algn="ctr"/>
                      <a:r>
                        <a:rPr lang="fr-FR" sz="2400" dirty="0"/>
                        <a:t>A faire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  <a:p>
                      <a:pPr algn="ctr"/>
                      <a:r>
                        <a:rPr lang="fr-FR" sz="2400" dirty="0"/>
                        <a:t>En cours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  <a:p>
                      <a:pPr algn="ctr"/>
                      <a:r>
                        <a:rPr lang="fr-FR" sz="2400" dirty="0"/>
                        <a:t>Effectuée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606927"/>
                  </a:ext>
                </a:extLst>
              </a:tr>
              <a:tr h="1161601">
                <a:tc>
                  <a:txBody>
                    <a:bodyPr/>
                    <a:lstStyle/>
                    <a:p>
                      <a:pPr algn="ctr"/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fr-FR" sz="2400" b="1" dirty="0">
                          <a:solidFill>
                            <a:schemeClr val="bg1"/>
                          </a:solidFill>
                        </a:rPr>
                        <a:t>Hugo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757779"/>
                  </a:ext>
                </a:extLst>
              </a:tr>
              <a:tr h="1161601">
                <a:tc>
                  <a:txBody>
                    <a:bodyPr/>
                    <a:lstStyle/>
                    <a:p>
                      <a:pPr algn="ctr"/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fr-FR" sz="2400" b="1" dirty="0">
                          <a:solidFill>
                            <a:schemeClr val="bg1"/>
                          </a:solidFill>
                        </a:rPr>
                        <a:t>Louis</a:t>
                      </a:r>
                    </a:p>
                    <a:p>
                      <a:pPr algn="ctr"/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908840"/>
                  </a:ext>
                </a:extLst>
              </a:tr>
              <a:tr h="1161601">
                <a:tc>
                  <a:txBody>
                    <a:bodyPr/>
                    <a:lstStyle/>
                    <a:p>
                      <a:pPr algn="ctr"/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fr-FR" sz="2400" b="1" dirty="0">
                          <a:solidFill>
                            <a:schemeClr val="bg1"/>
                          </a:solidFill>
                        </a:rPr>
                        <a:t>Stanislas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807001"/>
                  </a:ext>
                </a:extLst>
              </a:tr>
              <a:tr h="1161601">
                <a:tc>
                  <a:txBody>
                    <a:bodyPr/>
                    <a:lstStyle/>
                    <a:p>
                      <a:pPr algn="ctr"/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fr-FR" sz="2400" b="1" dirty="0">
                          <a:solidFill>
                            <a:schemeClr val="bg1"/>
                          </a:solidFill>
                        </a:rPr>
                        <a:t>Thomas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99601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8528318E-69EA-470C-BB84-B29EEEA01E67}"/>
              </a:ext>
            </a:extLst>
          </p:cNvPr>
          <p:cNvSpPr txBox="1"/>
          <p:nvPr/>
        </p:nvSpPr>
        <p:spPr>
          <a:xfrm>
            <a:off x="3158230" y="6064795"/>
            <a:ext cx="2752078" cy="369332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Gestion de la caméra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B23167A-CA0A-4902-9725-6528C23EA6E2}"/>
              </a:ext>
            </a:extLst>
          </p:cNvPr>
          <p:cNvSpPr txBox="1"/>
          <p:nvPr/>
        </p:nvSpPr>
        <p:spPr>
          <a:xfrm>
            <a:off x="6235083" y="2371743"/>
            <a:ext cx="2752078" cy="646331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Communication Raspberry/Nucléo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D296C-8C54-4616-BC00-F1E3FDDF1904}"/>
              </a:ext>
            </a:extLst>
          </p:cNvPr>
          <p:cNvSpPr txBox="1"/>
          <p:nvPr/>
        </p:nvSpPr>
        <p:spPr>
          <a:xfrm>
            <a:off x="3163409" y="3746881"/>
            <a:ext cx="2752078" cy="369332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Gestion des capteurs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C45352-1C99-415F-BD99-74F5DAD54628}"/>
              </a:ext>
            </a:extLst>
          </p:cNvPr>
          <p:cNvSpPr txBox="1"/>
          <p:nvPr/>
        </p:nvSpPr>
        <p:spPr>
          <a:xfrm>
            <a:off x="6235083" y="4692332"/>
            <a:ext cx="2752078" cy="369332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Gestion du GPS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BEBF8D6-0E46-4C4C-BBF1-14D943C977B4}"/>
              </a:ext>
            </a:extLst>
          </p:cNvPr>
          <p:cNvSpPr txBox="1"/>
          <p:nvPr/>
        </p:nvSpPr>
        <p:spPr>
          <a:xfrm>
            <a:off x="6281694" y="5832208"/>
            <a:ext cx="1717829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Dossier DGAC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0F44B39-73F0-4D98-A639-248FB11C1DC3}"/>
              </a:ext>
            </a:extLst>
          </p:cNvPr>
          <p:cNvSpPr txBox="1"/>
          <p:nvPr/>
        </p:nvSpPr>
        <p:spPr>
          <a:xfrm>
            <a:off x="3204840" y="4876998"/>
            <a:ext cx="2752078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Aspects logistiques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853CADC-ABA1-4E92-BBC5-680E2F594BF4}"/>
              </a:ext>
            </a:extLst>
          </p:cNvPr>
          <p:cNvSpPr txBox="1"/>
          <p:nvPr/>
        </p:nvSpPr>
        <p:spPr>
          <a:xfrm>
            <a:off x="6235083" y="3526012"/>
            <a:ext cx="2752078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Conception de la nacelle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C604B76-544A-4ED4-B29D-2B25994B1209}"/>
              </a:ext>
            </a:extLst>
          </p:cNvPr>
          <p:cNvSpPr txBox="1"/>
          <p:nvPr/>
        </p:nvSpPr>
        <p:spPr>
          <a:xfrm>
            <a:off x="6235083" y="6321017"/>
            <a:ext cx="2752078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Gestion de l’alimentation</a:t>
            </a:r>
          </a:p>
        </p:txBody>
      </p:sp>
    </p:spTree>
    <p:extLst>
      <p:ext uri="{BB962C8B-B14F-4D97-AF65-F5344CB8AC3E}">
        <p14:creationId xmlns:p14="http://schemas.microsoft.com/office/powerpoint/2010/main" val="992825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FF267-F761-4191-A009-33572463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fr-FR" b="1" u="sng" dirty="0"/>
              <a:t>Tâches :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F9079ADB-1DAC-4808-A0AA-F5780225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FR" dirty="0"/>
              <a:t>Conception et isolation de la nacelle</a:t>
            </a:r>
          </a:p>
          <a:p>
            <a:r>
              <a:rPr lang="fr-FR" dirty="0"/>
              <a:t>Gestion dossier DGAC et vérification des règles</a:t>
            </a:r>
          </a:p>
          <a:p>
            <a:r>
              <a:rPr lang="fr-FR" dirty="0"/>
              <a:t>Gestion du GPS</a:t>
            </a:r>
          </a:p>
          <a:p>
            <a:r>
              <a:rPr lang="fr-FR" dirty="0"/>
              <a:t>Gestion de la caméra</a:t>
            </a:r>
          </a:p>
          <a:p>
            <a:r>
              <a:rPr lang="fr-FR" dirty="0"/>
              <a:t>Gestion des capteurs</a:t>
            </a:r>
          </a:p>
          <a:p>
            <a:r>
              <a:rPr lang="fr-FR" dirty="0"/>
              <a:t>Gestion de l’alimentation</a:t>
            </a:r>
          </a:p>
          <a:p>
            <a:r>
              <a:rPr lang="fr-FR" dirty="0"/>
              <a:t>Communication Raspberry/Nucléo et sauvegarde des données</a:t>
            </a:r>
          </a:p>
          <a:p>
            <a:r>
              <a:rPr lang="fr-FR" dirty="0"/>
              <a:t>Aspects logistiques (lieu de décollage, remplissage du ballon,…)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3458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FF267-F761-4191-A009-33572463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56178"/>
          </a:xfrm>
        </p:spPr>
        <p:txBody>
          <a:bodyPr/>
          <a:lstStyle/>
          <a:p>
            <a:r>
              <a:rPr lang="fr-FR" b="1" u="sng" dirty="0"/>
              <a:t>Pseudo-code du programme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70BDB07-E64B-4AA5-BF61-F8414EFB7F14}"/>
              </a:ext>
            </a:extLst>
          </p:cNvPr>
          <p:cNvSpPr txBox="1"/>
          <p:nvPr/>
        </p:nvSpPr>
        <p:spPr>
          <a:xfrm>
            <a:off x="79900" y="774433"/>
            <a:ext cx="1145219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Attend 30 secondes</a:t>
            </a:r>
          </a:p>
          <a:p>
            <a:r>
              <a:rPr lang="fr-FR" dirty="0"/>
              <a:t>Allume Raspberry</a:t>
            </a:r>
          </a:p>
          <a:p>
            <a:r>
              <a:rPr lang="fr-FR" dirty="0"/>
              <a:t>Attend 1 minute</a:t>
            </a:r>
          </a:p>
          <a:p>
            <a:r>
              <a:rPr lang="fr-FR" dirty="0"/>
              <a:t>Démarre prise de vidéo par la caméra</a:t>
            </a:r>
          </a:p>
          <a:p>
            <a:r>
              <a:rPr lang="fr-FR" dirty="0"/>
              <a:t>Attend 30 secondes</a:t>
            </a:r>
          </a:p>
          <a:p>
            <a:r>
              <a:rPr lang="fr-FR" dirty="0"/>
              <a:t>Tant que l’altitude est supérieure à 5km ou que l’altitude croit :</a:t>
            </a:r>
          </a:p>
          <a:p>
            <a:r>
              <a:rPr lang="fr-FR" dirty="0"/>
              <a:t>	Acquisition des capteurs</a:t>
            </a:r>
          </a:p>
          <a:p>
            <a:r>
              <a:rPr lang="fr-FR" dirty="0"/>
              <a:t>	Enregistrement des données sur le Raspberry</a:t>
            </a:r>
          </a:p>
          <a:p>
            <a:r>
              <a:rPr lang="fr-FR" dirty="0"/>
              <a:t>	Emission données GPS</a:t>
            </a:r>
          </a:p>
          <a:p>
            <a:r>
              <a:rPr lang="fr-FR" dirty="0"/>
              <a:t>	Attend 10 secondes</a:t>
            </a:r>
          </a:p>
          <a:p>
            <a:r>
              <a:rPr lang="fr-FR" dirty="0"/>
              <a:t>Arrête prise de vidéo par la caméra</a:t>
            </a:r>
          </a:p>
          <a:p>
            <a:r>
              <a:rPr lang="fr-FR" dirty="0"/>
              <a:t>Tant que l’altitude décroit :</a:t>
            </a:r>
          </a:p>
          <a:p>
            <a:r>
              <a:rPr lang="fr-FR" dirty="0"/>
              <a:t>	Acquisition des capteurs</a:t>
            </a:r>
          </a:p>
          <a:p>
            <a:r>
              <a:rPr lang="fr-FR" dirty="0"/>
              <a:t>	Enregistre les données sur la Raspberry</a:t>
            </a:r>
          </a:p>
          <a:p>
            <a:r>
              <a:rPr lang="fr-FR" dirty="0"/>
              <a:t>	Attend 10 secondes</a:t>
            </a:r>
          </a:p>
          <a:p>
            <a:r>
              <a:rPr lang="fr-FR" dirty="0"/>
              <a:t>Eteint Raspberry</a:t>
            </a:r>
          </a:p>
          <a:p>
            <a:r>
              <a:rPr lang="fr-FR" dirty="0"/>
              <a:t>Compteur = 0</a:t>
            </a:r>
          </a:p>
          <a:p>
            <a:r>
              <a:rPr lang="fr-FR" dirty="0"/>
              <a:t>Tant que </a:t>
            </a:r>
            <a:r>
              <a:rPr lang="fr-FR" dirty="0" err="1"/>
              <a:t>True</a:t>
            </a:r>
            <a:r>
              <a:rPr lang="fr-FR" dirty="0"/>
              <a:t> :</a:t>
            </a:r>
          </a:p>
          <a:p>
            <a:r>
              <a:rPr lang="fr-FR" dirty="0"/>
              <a:t>	Si compteur = 600 alors compteur = 0 et émission GPS</a:t>
            </a:r>
          </a:p>
          <a:p>
            <a:r>
              <a:rPr lang="fr-FR" dirty="0"/>
              <a:t>	Sinon compteur = compteur +1</a:t>
            </a:r>
          </a:p>
          <a:p>
            <a:r>
              <a:rPr lang="fr-FR" dirty="0"/>
              <a:t>	Changement d’état de la LED</a:t>
            </a:r>
          </a:p>
          <a:p>
            <a:r>
              <a:rPr lang="fr-FR" dirty="0"/>
              <a:t>	Attend 1 seconde</a:t>
            </a:r>
          </a:p>
        </p:txBody>
      </p:sp>
    </p:spTree>
    <p:extLst>
      <p:ext uri="{BB962C8B-B14F-4D97-AF65-F5344CB8AC3E}">
        <p14:creationId xmlns:p14="http://schemas.microsoft.com/office/powerpoint/2010/main" val="42194151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459</Words>
  <Application>Microsoft Office PowerPoint</Application>
  <PresentationFormat>Grand écran</PresentationFormat>
  <Paragraphs>126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proxima nova</vt:lpstr>
      <vt:lpstr>Thème Office</vt:lpstr>
      <vt:lpstr>Aspect légal et administratif :</vt:lpstr>
      <vt:lpstr>Aspect légal et administratif :</vt:lpstr>
      <vt:lpstr>Contraintes :</vt:lpstr>
      <vt:lpstr>Présentation PowerPoint</vt:lpstr>
      <vt:lpstr>Schéma général du projet :</vt:lpstr>
      <vt:lpstr>Capteurs :</vt:lpstr>
      <vt:lpstr>Tâches :</vt:lpstr>
      <vt:lpstr>Tâches :</vt:lpstr>
      <vt:lpstr>Pseudo-code du programme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Zakarian</dc:creator>
  <cp:lastModifiedBy>Louis Zakarian</cp:lastModifiedBy>
  <cp:revision>9</cp:revision>
  <dcterms:created xsi:type="dcterms:W3CDTF">2021-08-22T14:26:24Z</dcterms:created>
  <dcterms:modified xsi:type="dcterms:W3CDTF">2021-10-16T17:47:58Z</dcterms:modified>
</cp:coreProperties>
</file>