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F2156-5770-4F2E-8AF5-AE86AFEDE441}" v="1" dt="2022-11-29T06:47:32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8" d="100"/>
          <a:sy n="68" d="100"/>
        </p:scale>
        <p:origin x="66" y="3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keria A. Alsahafi" userId="cb05c854-c7b3-4e2b-a08a-7c928d4a2588" providerId="ADAL" clId="{830F2156-5770-4F2E-8AF5-AE86AFEDE441}"/>
    <pc:docChg chg="delSld">
      <pc:chgData name="Zakeria A. Alsahafi" userId="cb05c854-c7b3-4e2b-a08a-7c928d4a2588" providerId="ADAL" clId="{830F2156-5770-4F2E-8AF5-AE86AFEDE441}" dt="2022-11-29T06:47:23.486" v="0" actId="47"/>
      <pc:docMkLst>
        <pc:docMk/>
      </pc:docMkLst>
      <pc:sldChg chg="del">
        <pc:chgData name="Zakeria A. Alsahafi" userId="cb05c854-c7b3-4e2b-a08a-7c928d4a2588" providerId="ADAL" clId="{830F2156-5770-4F2E-8AF5-AE86AFEDE441}" dt="2022-11-29T06:47:23.486" v="0" actId="47"/>
        <pc:sldMkLst>
          <pc:docMk/>
          <pc:sldMk cId="228275944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8c84cd8-999d-4bdd-bcb0-015bf64a493b}">
  <we:reference id="WA200003233" version="2.0.0.3" store="en-US" storeType="OMEX"/>
  <we:alternateReferences/>
  <we:properties>
    <we:property name="Microsoft.Office.CampaignId" value="&quot;none&quot;"/>
    <we:property name="reportUrl" value="&quot;/groups/me/reports/4254588b-cb18-4a6b-a9fb-61017975890e/ReportSection?bookmarkGuid=c487eb5c-411b-49e1-8304-32fe03913af1&amp;bookmarkUsage=1&amp;ctid=801585e2-0e6a-4322-a002-e7fc8457bab4&amp;fromEntryPoint=export&quot;"/>
    <we:property name="reportState" value="&quot;CONNECTED&quot;"/>
    <we:property name="creatorTenantId" value="&quot;801585e2-0e6a-4322-a002-e7fc8457bab4&quot;"/>
    <we:property name="reportEmbeddedTime" value="&quot;2022-11-29T06:30:40.228Z&quot;"/>
    <we:property name="creatorSessionId" value="&quot;0f4f71a2-2dba-4faf-944f-44df83a60cfb&quot;"/>
    <we:property name="creatorUserId" value="&quot;1003200166A79888&quot;"/>
    <we:property name="reportName" value="&quot;High_Level_Business_Requirement&quot;"/>
    <we:property name="isFiltersActionButtonVisible" value="false"/>
    <we:property name="initialStateBookmark" value="&quot;H4sIAAAAAAAAA+1aW0/cyBL+K6N52Rd01PdL3siEnKCEDYJVjnRWCFV3l8EbY49sTxJOxH8/ZXvYhWHIsIaQWSkIgd3drq7r11Vlf52mvJkXcPkrXOD0xfRlVX28gPrjxE53puVy7P37twe7R29Pf9092KPhat7mVdlMX3ydtlCfYfshbxZQdBRo8PeTnSkUxSGcdXcZFA3uTOdYN1UJRf4/HBbTVFsv8Gpnil/mRVVDR/K4hRY7sp9oOd3T3vxfknaE2Oaf8BhjO4we4byq2+v7nWkzXPUs3Z7riPUbzqqyhbwkwt0YaB24EpnBoFExn9BDN97k5VmxZPGvZ3+7nHd6aM6B/pP84Q+i3tG5uiIBGJPCMMeEV5Yr5VQybCwtq7iWgQUrWDIihcSj7J7N8qJdsh4u977Ma9IzaX+gNSOtnVV1HmmfXp81Ns1S+FlVLC76q71b48fVoo54hFk/VbZ5e0mU3h7uN9OOj8O6IpP1Y2+gmbwvC1LdJGFBZqgv+yXn1edZjbR1mr5gVyc08m2BizxifUvi6QWS93QXCVroJZoP++Y4zFepn8Ze4K/TdzkpYaD9AYpFR/aXV/REqj6Xv0x7BebNfkksElfHWAw+cLCZSueK3fNXVyedMxXXznOHo6YlNbfHvaDDBhso9/6/JN3xN3gyqfePGy7bL2767b6XvU6uht2z5BI3QgJH+o0msGd0r92imPy3uoC2WmV61i14aq86w3Iwxx0zDvLevvpwjTliZ/q6ri76x5aoCLTDOil2pgMfrPOb/5xjjUsjlim/hp/9FfX8DTsPN/3+6/VFu/7pO7+vj493i3SeQwldfJycDG7YP/hUMff0MXMjGp8+ZDb64BApFhQzMXEFFC3WG8mkf8ZImVWLsq0vJwfQdO65yulytvfO7Y2aeDNqViR6rsiJG3T3gAjaJ5Z+hs8YxxxCyYskuEDnBEUUCwZdEj84pzmidLM8m8SKMs+fycwWJzMrhhocKkYUBhwzinOnlHDkWxsT7vyCCpK7CbfCkGUOeTDO6RAY/WzG+d30CcpIvrLqmbtnZzWewTWA7X2XXOkImxYWNZTtZDeljlC/4vWiXBpajvDoCHW6qx3NwaiM88BEtOhAgHfbkS8uchIHmzHB20IocO/LXWlDzFAZwOhS4C5wlGyzX91TyKnA0HsBUTknGTgjXBhLS/JIWUiy1gCTVkZnLP5gAO2KjN86PU5CVX0kmX6i6Baj6DprDVBKPhoylbhkzHLwXjk+uneRRR2itGABoo4ykpemsbBsDReeIjE6awNEukAzlhZPKgRrpLXJsEDBw2CzjC1+aUO1BiS45ypKr3iMwHRKljs+npoDnxIIOnRABemMTsGPldM5GzLmORotGEE2xqDG2lIgIRcVPZYlHVwU3MJo/TurtTGZ5By9kz7Rkb0ZCu+hFTq9S4ZOs6g1ApLexmsftO5QmpQGjJMxgYfNgH8vNYJ6ljmnoqDTUpPqGJdj5dQxhcyLLiajFgkpsDb7xT22NEwkpYkrFiXlONIbFcenOAcIzaLGx8DRLqExST0ZkrsxJ8cZLFa1Rjd1wvrlZS/Fq7y+BmwqTPe+uwQDkmM0XoGVmhQXUGurw+iusnSoLKIBwj+mtQ9RwFakXu8qor6+XbezHe7zADaeMFH/FouzqmknWVVP2s/VSpLOR7j94cv909mHUyutUq88O1WvZv5Uvebu1L3c1ad7e+71rp55x6TevuCQKQuCOCM0M156wZDpR0A3MCAoYx4p3UCNgkMcG2qeQDaZyGwEQZVOSOExAPnjXYs9N6JuhchLCLaOqZhpBl5IYSzlV6P9ArqMwElONWFUNihpcPPbku+JfDcq/77T9k3se46z4AZDY3vRbY14AfNV11tbFP27rhbzJ+353xVg2bNUECJ3zIjgtTMuyfS49v+bnHy4jueX7/ATFncZ/3P+oTKtacTeoNE10gl9cSnX5K+pbuGSh03vEZ7Xl+55Bfg8OcWTRdaW2vnmojFR+tAIXapmODL+GboYAj4wqRLqzDHGqN4FKdPm4u2+D0K080pF5qWKisouQVejC0HLvcp4kjEgiEhJExvfCFGZlJg5LRUkklNp84he91YUgnfb1luR6mrg1moZnWAcre96FdueOGy7qteIMCg7uUxI7FpyXkruEwau/snZ+5jC8DG22QqJlyi88qlen+/1FlRdLEUXpFJCOMcC1XzdeN68yVPCcviacGcaz/Mi1djzaLxy3oNWlgmuWGSB2dvP9J34oXfHBaGidMggAcMYrY136XcLEyN6hk4LIgiWOaXF2oVBxyBMYE4zxaO2VF6yNbvfZllbxkk+ESWlnVbGpL1axzKdC8zE7jMu7WlN8HTIyLBeuF6+dW9YqkXbzCHiIZS45r0GxQWUaWjhP+RtRm+9PBR/48VK9+f/XUjJWoEqAAA=&quot;"/>
    <we:property name="bookmark" value="&quot;H4sIAAAAAAAAA+1aWW/bSBL+K4Je5sVY9H3kzVGcjbHJbhAPssAODKO6uyhzQpMCSSXxBP7vWyTljA/ZkhmPrQFi+EHso1jHV1c3v01T3iwKOP83nOH0xfRlVX06g/rTxE73puX1sYw55m3EhMky6aKJrFtVLdq8Kpvpi2/TFuo5th/zZglFR5AGfzvem0JRvId595RB0eDedIF1U5VQ5H/gsJim2nqJF3tT/Looqho6kkcttNiR/UzL6ZlY4f+Q9EaIbf4ZjzC2w+gHXFR1e/m8N22GXz1L1+c6Yv0LZ1XZQl4S4W5MW+5VxpOMAUFEhoyZbrzJy3mxYvHPvb+eLzq15GckUyd/+J2od3QuLkgApp1XKjIvVVSCMUG/xtIKTKqEOnOMMRcFSJk202pOYbGGltTArdUyOsE4Ws+i1t3eLC/alRrC+cHXRU02I0sOtPbTZyjJ4tPeMDU2zUqL7xCaZd1b5+DaxFG1rCN+wKyfKtu8PSc6/3p/2Ew7Lt7XFRm/H/uATQvLGsp2MquWZdvPn1ZfZjWS3dP0Bbs4ppF7ZY1Qp+ui0kOdsH553ovxKq8vLS/2bnD614hAPNMarjIpMXNaKkhkPKWNf1Zl75MPEcQmH8izyvnfUNW3BBgUjdYxFTPNwAspjAWf4lgPSS4TEqP0ykvJfcLA1Xij7c/nNc7hMuxcl3tWFcuzNeMP18esatpJVtWT9kvVr3m9LFdm4E9s5Z2QeIAFAIMgPfNoAVCj4DAaFjJlQTCpRULjpReUHfRGWi1+bUP1dQ01h8oiGrABmNY+UFjfCLIZ2W9e1XmkN93E2cMUu18Uk/9VZ9BWN9X7tiLq3aLbqNnbjRC1BRs7AcEHO937l4cns48nVlqlXnl2ol7N/Il6zd2Je7mvTw4O3Ot9PfOOQLiDETgar8BKTfYIqLXVAca6GhEKkTtmRPDaGZdk2pw273OONznxXMfT87f4GYvb0n+f31YxfZqvzyfvoCGOehVdoTHtykqqKqke6MrfyZ9T3cIVD99p9CX3fTB/CrefPafLb1ECbqeNHbXz1UVjaq4zWNx0+KH3IR3+fqXJWalmCAN/D10c9w6vYwqZF5aDj12CDVR9jQ0eUTmWOaeiYCJqZhnjoxsv0Jqh9xnzwDjTCXhw43N+UDxGydDprulCQA9qPDVntTYmk5yjd9Inp1QYK6dAiMpIUlbSgTpMbmF04+ucDaQwjkZThxkYxrBZyjts6aiOT0DdM2kqSGd0CptxcQdf3HPVFfVkA6q4UrLc8fHa50mFYI20NhkWnLEM2Hhq1nDhAWN0lurBSD9wtP6zqMl9LFDFG3WU0dguyoyjRdgPmUpcMtb5pleOb5byDltC5z5OcmUIazYoaZCNb6t2Kes8Vg6+wtDYTNHWiNtmi3/W1XLRK/uvE2AI7yp0UVSQ3Z2TDJwRbnOougNGIWZIEMLoUuAucJRsc0i+g5bmYFTGKUiJaNGBAO92ogmbLXOSB5tREIBQ4MGaIKMwZJlDHoxzOgRGfz9wGPWILdZWgNpPqSN0o82Sj3K20ZcNEYUB6jkU55RKhUO3GVd3hE0vkuCCCAhmIgsGXRJPiKu1wa7v1iaxKqp6DKqaIo9U9F0VdXqG9byPwAla6EVZDC/McZivUj+NvaTfpm9zkn6g/RGKZUf2l1e0I1Vfyl+mveby5rCk/pK4OsJiiFXvNlPp7gy6/RRvulP/4rL9vcVR05J+26Ne0OEFGyj3FxUr0hd3BdJ+cTMikm5hqCGAWlCEpMQVcCOsp0pN/lhD/DA+11T+V4PV/X3sj0FrjuVgk1u2HGS//uvj5Q2RoCBRV2f9ttWVVqQ33CXR3nTghXUA+u8pdoVFb80y5ZcR7vCGuh5g8OGh5+F+3dHbv4Ppt/UOc0gsQectx8cDKPtdj+WBj+9BV3zz8R3oQcAcXAlillwiN5LAkf6jCZvL0Gc8gdkV94Gr7nNFiqdyHbhDX1u4zNtlOs2h/Ok122JwlXQU1zKwYAVLRqSQeJTPXMW8gWbyn7Kg0niSsCCV1I/vMj+LmccrZtbba4CX5JGqmWStASatjM5Y3AF4/dq1T5NQVZ9GXpD/BNcTguumtQZoMSaFYY4JryxXyqlkRh9bGSaS0lEwFiW1zdIbFTfCdLc/4ZjD8mbXugs3iB58TN3HZBFEYCKk8COafv4rYPbUptkJkVfer3XgSmQGg0bFfEI/8jaYiN34VK8/txzgoGMQVL87zRSP2hJ2ej/Pmzd5Slh+/9AwnuZFqrEXWFMn3VX/2iftg2dMyLBmU3c8aBkXwokog9eUoWi9WreyPz5KTFlmmFQsMrDMKS2ur1192Bi50FJJhwwSMIzR2rh2oeo+0YsuSKWICccCoL698LpsxivnPWhiRfCOk8Dseo57ptdlqGrZNguI+B5KXJMXyMmgTMONwtbZ4OLi/3qSuGRgKgAA&quot;"/>
    <we:property name="embedUrl" value="&quot;/reportEmbed?reportId=4254588b-cb18-4a6b-a9fb-61017975890e&amp;config=eyJjbHVzdGVyVXJsIjoiaHR0cHM6Ly9XQUJJLVdFU1QtRVVST1BF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datasetId" value="&quot;da6a5524-7204-4467-8c9b-167feb361e62&quot;"/>
    <we:property name="pageName" value="&quot;ReportSection&quot;"/>
    <we:property name="pageDisplayName" value="&quot;Page 1&quot;"/>
    <we:property name="backgroundColor" value="&quot;rgb(235,162,168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Zakaria AlSahfi</cp:lastModifiedBy>
  <cp:revision>4</cp:revision>
  <dcterms:created xsi:type="dcterms:W3CDTF">2018-06-07T21:39:02Z</dcterms:created>
  <dcterms:modified xsi:type="dcterms:W3CDTF">2022-11-29T06:51:40Z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