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58303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Comparing Python and R for Data Science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8662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This research explores the performance of Python and R in hierarchical clustering tasks, analyzing their RAM and CPU usage. The study provides insights into how these languages handle data science differently.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19898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6206609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6182320"/>
            <a:ext cx="216122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Zakaria Damaj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880360"/>
            <a:ext cx="757368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Importing Libraries and Data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415790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7" name="Text 4"/>
          <p:cNvSpPr/>
          <p:nvPr/>
        </p:nvSpPr>
        <p:spPr>
          <a:xfrm>
            <a:off x="1014413" y="4199573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41579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Import Libraries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638318"/>
            <a:ext cx="38200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pandas to import the dataset.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415790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1" name="Text 8"/>
          <p:cNvSpPr/>
          <p:nvPr/>
        </p:nvSpPr>
        <p:spPr>
          <a:xfrm>
            <a:off x="5755362" y="4199573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41579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Load Dataset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4638318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Import the CSV file containing customer information.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58516"/>
            <a:ext cx="66196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Building the Dendrogram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2486144"/>
            <a:ext cx="44410" cy="4284821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963763"/>
            <a:ext cx="777597" cy="44410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7360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9" name="Text 6"/>
          <p:cNvSpPr/>
          <p:nvPr/>
        </p:nvSpPr>
        <p:spPr>
          <a:xfrm>
            <a:off x="1097697" y="2777728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708315"/>
            <a:ext cx="29128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Create Linkage Matrix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18873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linkage function from scipy.cluster.hierarchy.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466094"/>
            <a:ext cx="777597" cy="44410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2383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4" name="Text 11"/>
          <p:cNvSpPr/>
          <p:nvPr/>
        </p:nvSpPr>
        <p:spPr>
          <a:xfrm>
            <a:off x="1074360" y="4280059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210645"/>
            <a:ext cx="28694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Generate Dendrogram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Call the dendrogram function with the linkage matrix.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5968425"/>
            <a:ext cx="777597" cy="44410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74071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9" name="Text 16"/>
          <p:cNvSpPr/>
          <p:nvPr/>
        </p:nvSpPr>
        <p:spPr>
          <a:xfrm>
            <a:off x="1076385" y="5782389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712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Customize Plot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19339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labels and title for better visualization.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820597"/>
            <a:ext cx="75284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Interpreting the Dendrogram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848225"/>
            <a:ext cx="3370064" cy="2338149"/>
          </a:xfrm>
          <a:prstGeom prst="roundRect">
            <a:avLst>
              <a:gd name="adj" fmla="val 5702"/>
            </a:avLst>
          </a:prstGeom>
          <a:solidFill>
            <a:srgbClr val="DEE7F7"/>
          </a:solidFill>
          <a:ln/>
        </p:spPr>
      </p:sp>
      <p:sp>
        <p:nvSpPr>
          <p:cNvPr id="7" name="Text 4"/>
          <p:cNvSpPr/>
          <p:nvPr/>
        </p:nvSpPr>
        <p:spPr>
          <a:xfrm>
            <a:off x="2260163" y="50703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Examine Axes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60163" y="5550813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X-axis represents observation points, Y-axis represents Euclidean distances.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4848225"/>
            <a:ext cx="3370064" cy="2338149"/>
          </a:xfrm>
          <a:prstGeom prst="roundRect">
            <a:avLst>
              <a:gd name="adj" fmla="val 5702"/>
            </a:avLst>
          </a:prstGeom>
          <a:solidFill>
            <a:srgbClr val="DEE7F7"/>
          </a:solidFill>
          <a:ln/>
        </p:spPr>
      </p:sp>
      <p:sp>
        <p:nvSpPr>
          <p:cNvPr id="10" name="Text 7"/>
          <p:cNvSpPr/>
          <p:nvPr/>
        </p:nvSpPr>
        <p:spPr>
          <a:xfrm>
            <a:off x="5852398" y="5070396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Identify Optimal Clusters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52398" y="5897999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Look for the largest vertical distance without crossing horizontal lines.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222462" y="4848225"/>
            <a:ext cx="3370064" cy="2338149"/>
          </a:xfrm>
          <a:prstGeom prst="roundRect">
            <a:avLst>
              <a:gd name="adj" fmla="val 5702"/>
            </a:avLst>
          </a:prstGeom>
          <a:solidFill>
            <a:srgbClr val="DEE7F7"/>
          </a:solidFill>
          <a:ln/>
        </p:spPr>
      </p:sp>
      <p:sp>
        <p:nvSpPr>
          <p:cNvPr id="13" name="Text 10"/>
          <p:cNvSpPr/>
          <p:nvPr/>
        </p:nvSpPr>
        <p:spPr>
          <a:xfrm>
            <a:off x="9444633" y="5070396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Traverse and Compare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444633" y="5897999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Start from the top, measure vertical distances, and find the largest distance.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80323"/>
            <a:ext cx="844867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Training the Hierarchical Model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30122"/>
            <a:ext cx="3156347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Import AgglomerativeClustering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5093851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From Scikit-learn.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3012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Create Model Object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9947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Specify the desired number of clusters.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3012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Train the Model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9947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fit_predict method to train and predict cluster labels.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83274"/>
            <a:ext cx="66071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Comparing Python and R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52198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RAM Usage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80002"/>
            <a:ext cx="32958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Python: 130 MB, R: 168 MB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52198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CPU Usage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80002"/>
            <a:ext cx="32960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Python: 0.6 s, R: 0.9 s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52198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Library Optimization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8000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Differences in library implementation and memory management strategies.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6720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Factors to Consider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4699635"/>
            <a:ext cx="3518059" cy="88868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0163" y="5921573"/>
            <a:ext cx="28028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Project Requirements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60163" y="6401991"/>
            <a:ext cx="307371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Align with specific needs and performance demands.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052" y="4699635"/>
            <a:ext cx="3518178" cy="88868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778222" y="5921573"/>
            <a:ext cx="28195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Language Familiarity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778222" y="6401991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Leverage expertise and ecosystem familiarity.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29" y="4699635"/>
            <a:ext cx="3518178" cy="88868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296400" y="59215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Performance Needs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9296400" y="6401991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resource usage for the task at hand.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Shape 2"/>
          <p:cNvSpPr/>
          <p:nvPr/>
        </p:nvSpPr>
        <p:spPr>
          <a:xfrm>
            <a:off x="10980420" y="0"/>
            <a:ext cx="3657600" cy="8229600"/>
          </a:xfrm>
          <a:prstGeom prst="rect">
            <a:avLst/>
          </a:prstGeom>
          <a:solidFill>
            <a:srgbClr val="5F88C8"/>
          </a:solidFill>
          <a:ln/>
        </p:spPr>
      </p:sp>
      <p:sp>
        <p:nvSpPr>
          <p:cNvPr id="5" name="Text 3"/>
          <p:cNvSpPr/>
          <p:nvPr/>
        </p:nvSpPr>
        <p:spPr>
          <a:xfrm>
            <a:off x="833199" y="204870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Shape 4"/>
          <p:cNvSpPr/>
          <p:nvPr/>
        </p:nvSpPr>
        <p:spPr>
          <a:xfrm>
            <a:off x="833199" y="332624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7" name="Text 5"/>
          <p:cNvSpPr/>
          <p:nvPr/>
        </p:nvSpPr>
        <p:spPr>
          <a:xfrm>
            <a:off x="1014413" y="3367921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1555313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Similar Performance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1555313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Both Python and R can efficiently handle hierarchical clustering for small datasets.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597485" y="332624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1" name="Text 9"/>
          <p:cNvSpPr/>
          <p:nvPr/>
        </p:nvSpPr>
        <p:spPr>
          <a:xfrm>
            <a:off x="5755362" y="3367921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6319599" y="3326249"/>
            <a:ext cx="30312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Underlying Differences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6319599" y="3806666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 the reasons behind variations in RAM and CPU usage.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33199" y="534495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5" name="Text 13"/>
          <p:cNvSpPr/>
          <p:nvPr/>
        </p:nvSpPr>
        <p:spPr>
          <a:xfrm>
            <a:off x="993100" y="5386626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1555313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Align with Project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1555313" y="582537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Choose the language that best fits your project requirements and performance needs.</a:t>
            </a:r>
            <a:endParaRPr lang="en-US" sz="1750" dirty="0"/>
          </a:p>
        </p:txBody>
      </p:sp>
      <p:pic>
        <p:nvPicPr>
          <p:cNvPr id="1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2024-05-30T19:43:53Z</dcterms:created>
  <dcterms:modified xsi:type="dcterms:W3CDTF">2024-05-30T19:43:53Z</dcterms:modified>
</cp:coreProperties>
</file>