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2DF3A1-6C9F-4E2C-97CB-06DCAA9698AF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A6D56F5-923A-4B5D-9576-C136DE3BE3B3}">
      <dgm:prSet/>
      <dgm:spPr/>
      <dgm:t>
        <a:bodyPr/>
        <a:lstStyle/>
        <a:p>
          <a:r>
            <a:rPr lang="fr-FR" dirty="0"/>
            <a:t>Calcul des moyennes par compétence</a:t>
          </a:r>
          <a:endParaRPr lang="en-US" dirty="0"/>
        </a:p>
      </dgm:t>
    </dgm:pt>
    <dgm:pt modelId="{85D282A9-C8D7-4712-BAA6-037F92B510E5}" type="parTrans" cxnId="{16C10443-D543-49F7-BE8D-69535BF519EA}">
      <dgm:prSet/>
      <dgm:spPr/>
      <dgm:t>
        <a:bodyPr/>
        <a:lstStyle/>
        <a:p>
          <a:endParaRPr lang="en-US"/>
        </a:p>
      </dgm:t>
    </dgm:pt>
    <dgm:pt modelId="{86D54459-0754-4D5A-8692-192A09EB63E5}" type="sibTrans" cxnId="{16C10443-D543-49F7-BE8D-69535BF519EA}">
      <dgm:prSet/>
      <dgm:spPr/>
      <dgm:t>
        <a:bodyPr/>
        <a:lstStyle/>
        <a:p>
          <a:endParaRPr lang="en-US"/>
        </a:p>
      </dgm:t>
    </dgm:pt>
    <dgm:pt modelId="{D45038AB-D35D-48C6-8523-A96A6164B060}">
      <dgm:prSet/>
      <dgm:spPr/>
      <dgm:t>
        <a:bodyPr/>
        <a:lstStyle/>
        <a:p>
          <a:r>
            <a:rPr lang="fr-FR" dirty="0"/>
            <a:t>Calcul des pourcentages de réussite</a:t>
          </a:r>
          <a:endParaRPr lang="en-US" dirty="0"/>
        </a:p>
      </dgm:t>
    </dgm:pt>
    <dgm:pt modelId="{6EAFE872-4AB3-4884-91BA-AF7FF6BE465B}" type="parTrans" cxnId="{E347669F-D305-48F8-BA48-335D4C601C6B}">
      <dgm:prSet/>
      <dgm:spPr/>
      <dgm:t>
        <a:bodyPr/>
        <a:lstStyle/>
        <a:p>
          <a:endParaRPr lang="en-US"/>
        </a:p>
      </dgm:t>
    </dgm:pt>
    <dgm:pt modelId="{3D3F8262-C1C1-40E5-BB78-1552B834C845}" type="sibTrans" cxnId="{E347669F-D305-48F8-BA48-335D4C601C6B}">
      <dgm:prSet/>
      <dgm:spPr/>
      <dgm:t>
        <a:bodyPr/>
        <a:lstStyle/>
        <a:p>
          <a:endParaRPr lang="en-US"/>
        </a:p>
      </dgm:t>
    </dgm:pt>
    <dgm:pt modelId="{617F0D41-1C49-41D9-8452-0F58EB146A2B}">
      <dgm:prSet/>
      <dgm:spPr/>
      <dgm:t>
        <a:bodyPr/>
        <a:lstStyle/>
        <a:p>
          <a:r>
            <a:rPr lang="fr-FR" dirty="0"/>
            <a:t>Ajouter ou Supprimer Un élève</a:t>
          </a:r>
        </a:p>
      </dgm:t>
    </dgm:pt>
    <dgm:pt modelId="{9E42551A-BA9E-4C85-989E-4503C1335AC2}" type="parTrans" cxnId="{D44D2CA8-5FDA-4A36-8680-EC655DE148B3}">
      <dgm:prSet/>
      <dgm:spPr/>
      <dgm:t>
        <a:bodyPr/>
        <a:lstStyle/>
        <a:p>
          <a:endParaRPr lang="en-US"/>
        </a:p>
      </dgm:t>
    </dgm:pt>
    <dgm:pt modelId="{91484979-E996-4E0F-BA4E-2E32432064DA}" type="sibTrans" cxnId="{D44D2CA8-5FDA-4A36-8680-EC655DE148B3}">
      <dgm:prSet/>
      <dgm:spPr/>
      <dgm:t>
        <a:bodyPr/>
        <a:lstStyle/>
        <a:p>
          <a:endParaRPr lang="en-US"/>
        </a:p>
      </dgm:t>
    </dgm:pt>
    <dgm:pt modelId="{825B0042-0B49-4B2B-BB14-FFB4ADA34BC9}">
      <dgm:prSet/>
      <dgm:spPr/>
      <dgm:t>
        <a:bodyPr/>
        <a:lstStyle/>
        <a:p>
          <a:r>
            <a:rPr lang="fr-FR" dirty="0"/>
            <a:t>Afficher les messages d’erreurs</a:t>
          </a:r>
        </a:p>
      </dgm:t>
    </dgm:pt>
    <dgm:pt modelId="{0E440F38-8329-4FA9-B41B-69B6A40A15F3}" type="parTrans" cxnId="{1FD2CF78-4ED8-4661-891B-C1291265F3CA}">
      <dgm:prSet/>
      <dgm:spPr/>
      <dgm:t>
        <a:bodyPr/>
        <a:lstStyle/>
        <a:p>
          <a:endParaRPr lang="fr-FR"/>
        </a:p>
      </dgm:t>
    </dgm:pt>
    <dgm:pt modelId="{58B58AFF-F146-4055-848E-1C0573CC2501}" type="sibTrans" cxnId="{1FD2CF78-4ED8-4661-891B-C1291265F3CA}">
      <dgm:prSet/>
      <dgm:spPr/>
      <dgm:t>
        <a:bodyPr/>
        <a:lstStyle/>
        <a:p>
          <a:endParaRPr lang="fr-FR"/>
        </a:p>
      </dgm:t>
    </dgm:pt>
    <dgm:pt modelId="{DBE219F1-6EEC-487B-81BA-210805D24A0C}">
      <dgm:prSet/>
      <dgm:spPr/>
      <dgm:t>
        <a:bodyPr/>
        <a:lstStyle/>
        <a:p>
          <a:r>
            <a:rPr lang="fr-FR" dirty="0"/>
            <a:t>, Calcul de moyenne générale de la promo et de chaque élève</a:t>
          </a:r>
          <a:endParaRPr lang="en-US" dirty="0"/>
        </a:p>
      </dgm:t>
    </dgm:pt>
    <dgm:pt modelId="{5D3FC01A-BED6-4B5C-BCE5-AD4C524830F7}" type="parTrans" cxnId="{17FBC370-62B1-4D52-AC17-3CFE4D384F26}">
      <dgm:prSet/>
      <dgm:spPr/>
      <dgm:t>
        <a:bodyPr/>
        <a:lstStyle/>
        <a:p>
          <a:endParaRPr lang="fr-FR"/>
        </a:p>
      </dgm:t>
    </dgm:pt>
    <dgm:pt modelId="{3F9E5339-3FBE-43ED-9877-6D13803A8130}" type="sibTrans" cxnId="{17FBC370-62B1-4D52-AC17-3CFE4D384F26}">
      <dgm:prSet/>
      <dgm:spPr/>
      <dgm:t>
        <a:bodyPr/>
        <a:lstStyle/>
        <a:p>
          <a:endParaRPr lang="fr-FR"/>
        </a:p>
      </dgm:t>
    </dgm:pt>
    <dgm:pt modelId="{25BBEC30-55B6-419F-9C63-1AE948E7BFF5}">
      <dgm:prSet/>
      <dgm:spPr/>
      <dgm:t>
        <a:bodyPr/>
        <a:lstStyle/>
        <a:p>
          <a:r>
            <a:rPr lang="fr-FR" dirty="0"/>
            <a:t>Fonction Validé</a:t>
          </a:r>
        </a:p>
      </dgm:t>
    </dgm:pt>
    <dgm:pt modelId="{E5E7FD55-9E7D-498A-AC24-799D50FDE950}" type="parTrans" cxnId="{18C29572-CEEF-4FCE-967A-A20DD4231EE9}">
      <dgm:prSet/>
      <dgm:spPr/>
      <dgm:t>
        <a:bodyPr/>
        <a:lstStyle/>
        <a:p>
          <a:endParaRPr lang="fr-FR"/>
        </a:p>
      </dgm:t>
    </dgm:pt>
    <dgm:pt modelId="{C4A7A5D9-3EA0-4AC7-921B-AB2FB384B136}" type="sibTrans" cxnId="{18C29572-CEEF-4FCE-967A-A20DD4231EE9}">
      <dgm:prSet/>
      <dgm:spPr/>
      <dgm:t>
        <a:bodyPr/>
        <a:lstStyle/>
        <a:p>
          <a:endParaRPr lang="fr-FR"/>
        </a:p>
      </dgm:t>
    </dgm:pt>
    <dgm:pt modelId="{342744A3-A95B-4088-8644-16F7FA67DE1F}" type="pres">
      <dgm:prSet presAssocID="{E62DF3A1-6C9F-4E2C-97CB-06DCAA9698A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2C0FD9-8769-4E78-AEA8-F3D31E807D03}" type="pres">
      <dgm:prSet presAssocID="{8A6D56F5-923A-4B5D-9576-C136DE3BE3B3}" presName="hierRoot1" presStyleCnt="0"/>
      <dgm:spPr/>
    </dgm:pt>
    <dgm:pt modelId="{A4337BCA-2B0D-431A-A219-B10FC0CD80BB}" type="pres">
      <dgm:prSet presAssocID="{8A6D56F5-923A-4B5D-9576-C136DE3BE3B3}" presName="composite" presStyleCnt="0"/>
      <dgm:spPr/>
    </dgm:pt>
    <dgm:pt modelId="{FF8477DB-386C-4A19-ABFD-E9E6F3702518}" type="pres">
      <dgm:prSet presAssocID="{8A6D56F5-923A-4B5D-9576-C136DE3BE3B3}" presName="background" presStyleLbl="node0" presStyleIdx="0" presStyleCnt="6"/>
      <dgm:spPr/>
    </dgm:pt>
    <dgm:pt modelId="{0407DDA7-C61C-45E1-9433-0CF44295F6D6}" type="pres">
      <dgm:prSet presAssocID="{8A6D56F5-923A-4B5D-9576-C136DE3BE3B3}" presName="text" presStyleLbl="fgAcc0" presStyleIdx="0" presStyleCnt="6">
        <dgm:presLayoutVars>
          <dgm:chPref val="3"/>
        </dgm:presLayoutVars>
      </dgm:prSet>
      <dgm:spPr/>
    </dgm:pt>
    <dgm:pt modelId="{174940E8-7BCD-42BD-B009-778D471BA169}" type="pres">
      <dgm:prSet presAssocID="{8A6D56F5-923A-4B5D-9576-C136DE3BE3B3}" presName="hierChild2" presStyleCnt="0"/>
      <dgm:spPr/>
    </dgm:pt>
    <dgm:pt modelId="{85098729-3BEB-4171-ADAD-3AA6BC982C39}" type="pres">
      <dgm:prSet presAssocID="{DBE219F1-6EEC-487B-81BA-210805D24A0C}" presName="hierRoot1" presStyleCnt="0"/>
      <dgm:spPr/>
    </dgm:pt>
    <dgm:pt modelId="{F7A0BC21-9B06-43DC-932E-8DC7D3B07D84}" type="pres">
      <dgm:prSet presAssocID="{DBE219F1-6EEC-487B-81BA-210805D24A0C}" presName="composite" presStyleCnt="0"/>
      <dgm:spPr/>
    </dgm:pt>
    <dgm:pt modelId="{F5ADF13D-864F-4222-852E-233BC6FBA9BC}" type="pres">
      <dgm:prSet presAssocID="{DBE219F1-6EEC-487B-81BA-210805D24A0C}" presName="background" presStyleLbl="node0" presStyleIdx="1" presStyleCnt="6"/>
      <dgm:spPr/>
    </dgm:pt>
    <dgm:pt modelId="{F314AF31-19FD-4DF3-8BDD-14478B587FEF}" type="pres">
      <dgm:prSet presAssocID="{DBE219F1-6EEC-487B-81BA-210805D24A0C}" presName="text" presStyleLbl="fgAcc0" presStyleIdx="1" presStyleCnt="6">
        <dgm:presLayoutVars>
          <dgm:chPref val="3"/>
        </dgm:presLayoutVars>
      </dgm:prSet>
      <dgm:spPr/>
    </dgm:pt>
    <dgm:pt modelId="{DF3800F4-7ADA-44EA-A5FE-7FE9CB63FDF0}" type="pres">
      <dgm:prSet presAssocID="{DBE219F1-6EEC-487B-81BA-210805D24A0C}" presName="hierChild2" presStyleCnt="0"/>
      <dgm:spPr/>
    </dgm:pt>
    <dgm:pt modelId="{86A971B5-AF93-475E-8695-F7B4F9092DF4}" type="pres">
      <dgm:prSet presAssocID="{D45038AB-D35D-48C6-8523-A96A6164B060}" presName="hierRoot1" presStyleCnt="0"/>
      <dgm:spPr/>
    </dgm:pt>
    <dgm:pt modelId="{9CC96922-88C2-431D-8AF4-6BA42DBE8F89}" type="pres">
      <dgm:prSet presAssocID="{D45038AB-D35D-48C6-8523-A96A6164B060}" presName="composite" presStyleCnt="0"/>
      <dgm:spPr/>
    </dgm:pt>
    <dgm:pt modelId="{ED8817C1-EA67-4C12-8974-3582C18ACA43}" type="pres">
      <dgm:prSet presAssocID="{D45038AB-D35D-48C6-8523-A96A6164B060}" presName="background" presStyleLbl="node0" presStyleIdx="2" presStyleCnt="6"/>
      <dgm:spPr/>
    </dgm:pt>
    <dgm:pt modelId="{DFB94F49-46B9-44DC-B713-371D468E7C32}" type="pres">
      <dgm:prSet presAssocID="{D45038AB-D35D-48C6-8523-A96A6164B060}" presName="text" presStyleLbl="fgAcc0" presStyleIdx="2" presStyleCnt="6">
        <dgm:presLayoutVars>
          <dgm:chPref val="3"/>
        </dgm:presLayoutVars>
      </dgm:prSet>
      <dgm:spPr/>
    </dgm:pt>
    <dgm:pt modelId="{4001004F-36F3-4874-9099-6001EB339D70}" type="pres">
      <dgm:prSet presAssocID="{D45038AB-D35D-48C6-8523-A96A6164B060}" presName="hierChild2" presStyleCnt="0"/>
      <dgm:spPr/>
    </dgm:pt>
    <dgm:pt modelId="{9B786F52-9707-4BE6-A97F-36C305B63F66}" type="pres">
      <dgm:prSet presAssocID="{617F0D41-1C49-41D9-8452-0F58EB146A2B}" presName="hierRoot1" presStyleCnt="0"/>
      <dgm:spPr/>
    </dgm:pt>
    <dgm:pt modelId="{DD230D14-98D5-4B88-90D3-33BAE8E1D383}" type="pres">
      <dgm:prSet presAssocID="{617F0D41-1C49-41D9-8452-0F58EB146A2B}" presName="composite" presStyleCnt="0"/>
      <dgm:spPr/>
    </dgm:pt>
    <dgm:pt modelId="{DE4BBF79-F225-4F83-BC7B-45747075A631}" type="pres">
      <dgm:prSet presAssocID="{617F0D41-1C49-41D9-8452-0F58EB146A2B}" presName="background" presStyleLbl="node0" presStyleIdx="3" presStyleCnt="6"/>
      <dgm:spPr/>
    </dgm:pt>
    <dgm:pt modelId="{5AF4A827-6CC4-4D7E-AF3B-68668282315D}" type="pres">
      <dgm:prSet presAssocID="{617F0D41-1C49-41D9-8452-0F58EB146A2B}" presName="text" presStyleLbl="fgAcc0" presStyleIdx="3" presStyleCnt="6">
        <dgm:presLayoutVars>
          <dgm:chPref val="3"/>
        </dgm:presLayoutVars>
      </dgm:prSet>
      <dgm:spPr/>
    </dgm:pt>
    <dgm:pt modelId="{1CD86F7B-7160-4793-A06D-7FB0A3FBC531}" type="pres">
      <dgm:prSet presAssocID="{617F0D41-1C49-41D9-8452-0F58EB146A2B}" presName="hierChild2" presStyleCnt="0"/>
      <dgm:spPr/>
    </dgm:pt>
    <dgm:pt modelId="{0997B3F7-A1FF-4894-9F5B-949EE8F14E01}" type="pres">
      <dgm:prSet presAssocID="{825B0042-0B49-4B2B-BB14-FFB4ADA34BC9}" presName="hierRoot1" presStyleCnt="0"/>
      <dgm:spPr/>
    </dgm:pt>
    <dgm:pt modelId="{3CC1747D-86E6-4957-AA63-115BEE7C6218}" type="pres">
      <dgm:prSet presAssocID="{825B0042-0B49-4B2B-BB14-FFB4ADA34BC9}" presName="composite" presStyleCnt="0"/>
      <dgm:spPr/>
    </dgm:pt>
    <dgm:pt modelId="{489F047B-D15C-4BA7-93BE-A3D4EF4AAE36}" type="pres">
      <dgm:prSet presAssocID="{825B0042-0B49-4B2B-BB14-FFB4ADA34BC9}" presName="background" presStyleLbl="node0" presStyleIdx="4" presStyleCnt="6"/>
      <dgm:spPr/>
    </dgm:pt>
    <dgm:pt modelId="{B7B35688-1B4D-4785-9681-6C4AE34BBC6C}" type="pres">
      <dgm:prSet presAssocID="{825B0042-0B49-4B2B-BB14-FFB4ADA34BC9}" presName="text" presStyleLbl="fgAcc0" presStyleIdx="4" presStyleCnt="6">
        <dgm:presLayoutVars>
          <dgm:chPref val="3"/>
        </dgm:presLayoutVars>
      </dgm:prSet>
      <dgm:spPr/>
    </dgm:pt>
    <dgm:pt modelId="{85922B34-F9B0-4729-860F-2A1732E54263}" type="pres">
      <dgm:prSet presAssocID="{825B0042-0B49-4B2B-BB14-FFB4ADA34BC9}" presName="hierChild2" presStyleCnt="0"/>
      <dgm:spPr/>
    </dgm:pt>
    <dgm:pt modelId="{E0C27B93-D21D-4ED7-9EB5-E14E3A3ECFC9}" type="pres">
      <dgm:prSet presAssocID="{25BBEC30-55B6-419F-9C63-1AE948E7BFF5}" presName="hierRoot1" presStyleCnt="0"/>
      <dgm:spPr/>
    </dgm:pt>
    <dgm:pt modelId="{04ADC48B-F68A-4419-A5DA-7012025BF986}" type="pres">
      <dgm:prSet presAssocID="{25BBEC30-55B6-419F-9C63-1AE948E7BFF5}" presName="composite" presStyleCnt="0"/>
      <dgm:spPr/>
    </dgm:pt>
    <dgm:pt modelId="{A2FEC6FF-AA5C-4FCF-8DDF-0DD0943F7FA9}" type="pres">
      <dgm:prSet presAssocID="{25BBEC30-55B6-419F-9C63-1AE948E7BFF5}" presName="background" presStyleLbl="node0" presStyleIdx="5" presStyleCnt="6"/>
      <dgm:spPr/>
    </dgm:pt>
    <dgm:pt modelId="{596DD2D8-5DB0-4B08-81FF-5EB1EE7725AC}" type="pres">
      <dgm:prSet presAssocID="{25BBEC30-55B6-419F-9C63-1AE948E7BFF5}" presName="text" presStyleLbl="fgAcc0" presStyleIdx="5" presStyleCnt="6">
        <dgm:presLayoutVars>
          <dgm:chPref val="3"/>
        </dgm:presLayoutVars>
      </dgm:prSet>
      <dgm:spPr/>
    </dgm:pt>
    <dgm:pt modelId="{ADAAE603-2ADE-41E0-B648-3D38BD6569E3}" type="pres">
      <dgm:prSet presAssocID="{25BBEC30-55B6-419F-9C63-1AE948E7BFF5}" presName="hierChild2" presStyleCnt="0"/>
      <dgm:spPr/>
    </dgm:pt>
  </dgm:ptLst>
  <dgm:cxnLst>
    <dgm:cxn modelId="{ED312724-BE00-4D1F-B539-79E18986C84D}" type="presOf" srcId="{8A6D56F5-923A-4B5D-9576-C136DE3BE3B3}" destId="{0407DDA7-C61C-45E1-9433-0CF44295F6D6}" srcOrd="0" destOrd="0" presId="urn:microsoft.com/office/officeart/2005/8/layout/hierarchy1"/>
    <dgm:cxn modelId="{DBEFDA35-2385-49B3-B87B-29CC17140590}" type="presOf" srcId="{DBE219F1-6EEC-487B-81BA-210805D24A0C}" destId="{F314AF31-19FD-4DF3-8BDD-14478B587FEF}" srcOrd="0" destOrd="0" presId="urn:microsoft.com/office/officeart/2005/8/layout/hierarchy1"/>
    <dgm:cxn modelId="{16C10443-D543-49F7-BE8D-69535BF519EA}" srcId="{E62DF3A1-6C9F-4E2C-97CB-06DCAA9698AF}" destId="{8A6D56F5-923A-4B5D-9576-C136DE3BE3B3}" srcOrd="0" destOrd="0" parTransId="{85D282A9-C8D7-4712-BAA6-037F92B510E5}" sibTransId="{86D54459-0754-4D5A-8692-192A09EB63E5}"/>
    <dgm:cxn modelId="{147A924D-9204-4FCC-BE77-68E5AC39F90C}" type="presOf" srcId="{25BBEC30-55B6-419F-9C63-1AE948E7BFF5}" destId="{596DD2D8-5DB0-4B08-81FF-5EB1EE7725AC}" srcOrd="0" destOrd="0" presId="urn:microsoft.com/office/officeart/2005/8/layout/hierarchy1"/>
    <dgm:cxn modelId="{71059D4D-2079-4EE2-96DF-4E475F9723C7}" type="presOf" srcId="{825B0042-0B49-4B2B-BB14-FFB4ADA34BC9}" destId="{B7B35688-1B4D-4785-9681-6C4AE34BBC6C}" srcOrd="0" destOrd="0" presId="urn:microsoft.com/office/officeart/2005/8/layout/hierarchy1"/>
    <dgm:cxn modelId="{17FBC370-62B1-4D52-AC17-3CFE4D384F26}" srcId="{E62DF3A1-6C9F-4E2C-97CB-06DCAA9698AF}" destId="{DBE219F1-6EEC-487B-81BA-210805D24A0C}" srcOrd="1" destOrd="0" parTransId="{5D3FC01A-BED6-4B5C-BCE5-AD4C524830F7}" sibTransId="{3F9E5339-3FBE-43ED-9877-6D13803A8130}"/>
    <dgm:cxn modelId="{18C29572-CEEF-4FCE-967A-A20DD4231EE9}" srcId="{E62DF3A1-6C9F-4E2C-97CB-06DCAA9698AF}" destId="{25BBEC30-55B6-419F-9C63-1AE948E7BFF5}" srcOrd="5" destOrd="0" parTransId="{E5E7FD55-9E7D-498A-AC24-799D50FDE950}" sibTransId="{C4A7A5D9-3EA0-4AC7-921B-AB2FB384B136}"/>
    <dgm:cxn modelId="{1FD2CF78-4ED8-4661-891B-C1291265F3CA}" srcId="{E62DF3A1-6C9F-4E2C-97CB-06DCAA9698AF}" destId="{825B0042-0B49-4B2B-BB14-FFB4ADA34BC9}" srcOrd="4" destOrd="0" parTransId="{0E440F38-8329-4FA9-B41B-69B6A40A15F3}" sibTransId="{58B58AFF-F146-4055-848E-1C0573CC2501}"/>
    <dgm:cxn modelId="{D0D1D47C-24BE-4B3D-B86A-6D6B1D89D98F}" type="presOf" srcId="{617F0D41-1C49-41D9-8452-0F58EB146A2B}" destId="{5AF4A827-6CC4-4D7E-AF3B-68668282315D}" srcOrd="0" destOrd="0" presId="urn:microsoft.com/office/officeart/2005/8/layout/hierarchy1"/>
    <dgm:cxn modelId="{E347669F-D305-48F8-BA48-335D4C601C6B}" srcId="{E62DF3A1-6C9F-4E2C-97CB-06DCAA9698AF}" destId="{D45038AB-D35D-48C6-8523-A96A6164B060}" srcOrd="2" destOrd="0" parTransId="{6EAFE872-4AB3-4884-91BA-AF7FF6BE465B}" sibTransId="{3D3F8262-C1C1-40E5-BB78-1552B834C845}"/>
    <dgm:cxn modelId="{D44D2CA8-5FDA-4A36-8680-EC655DE148B3}" srcId="{E62DF3A1-6C9F-4E2C-97CB-06DCAA9698AF}" destId="{617F0D41-1C49-41D9-8452-0F58EB146A2B}" srcOrd="3" destOrd="0" parTransId="{9E42551A-BA9E-4C85-989E-4503C1335AC2}" sibTransId="{91484979-E996-4E0F-BA4E-2E32432064DA}"/>
    <dgm:cxn modelId="{C60BDDF0-783D-4AB8-B573-6F78E382754C}" type="presOf" srcId="{D45038AB-D35D-48C6-8523-A96A6164B060}" destId="{DFB94F49-46B9-44DC-B713-371D468E7C32}" srcOrd="0" destOrd="0" presId="urn:microsoft.com/office/officeart/2005/8/layout/hierarchy1"/>
    <dgm:cxn modelId="{45E36BF7-4274-4E3C-BDF5-E57123B1249D}" type="presOf" srcId="{E62DF3A1-6C9F-4E2C-97CB-06DCAA9698AF}" destId="{342744A3-A95B-4088-8644-16F7FA67DE1F}" srcOrd="0" destOrd="0" presId="urn:microsoft.com/office/officeart/2005/8/layout/hierarchy1"/>
    <dgm:cxn modelId="{E6227592-FC65-48BE-AF23-714475416EAB}" type="presParOf" srcId="{342744A3-A95B-4088-8644-16F7FA67DE1F}" destId="{152C0FD9-8769-4E78-AEA8-F3D31E807D03}" srcOrd="0" destOrd="0" presId="urn:microsoft.com/office/officeart/2005/8/layout/hierarchy1"/>
    <dgm:cxn modelId="{F1F718BA-F995-4356-B842-EBAFE01BE232}" type="presParOf" srcId="{152C0FD9-8769-4E78-AEA8-F3D31E807D03}" destId="{A4337BCA-2B0D-431A-A219-B10FC0CD80BB}" srcOrd="0" destOrd="0" presId="urn:microsoft.com/office/officeart/2005/8/layout/hierarchy1"/>
    <dgm:cxn modelId="{21F66387-5F03-4F1F-9D47-C6AFA38434F5}" type="presParOf" srcId="{A4337BCA-2B0D-431A-A219-B10FC0CD80BB}" destId="{FF8477DB-386C-4A19-ABFD-E9E6F3702518}" srcOrd="0" destOrd="0" presId="urn:microsoft.com/office/officeart/2005/8/layout/hierarchy1"/>
    <dgm:cxn modelId="{2EE99ABB-3BDF-42E6-987B-32B651530976}" type="presParOf" srcId="{A4337BCA-2B0D-431A-A219-B10FC0CD80BB}" destId="{0407DDA7-C61C-45E1-9433-0CF44295F6D6}" srcOrd="1" destOrd="0" presId="urn:microsoft.com/office/officeart/2005/8/layout/hierarchy1"/>
    <dgm:cxn modelId="{78ECCE7A-E9B5-45FD-BAAB-2343BCF34DAD}" type="presParOf" srcId="{152C0FD9-8769-4E78-AEA8-F3D31E807D03}" destId="{174940E8-7BCD-42BD-B009-778D471BA169}" srcOrd="1" destOrd="0" presId="urn:microsoft.com/office/officeart/2005/8/layout/hierarchy1"/>
    <dgm:cxn modelId="{03047AAE-66D1-4E1E-B13A-1D16A0B51229}" type="presParOf" srcId="{342744A3-A95B-4088-8644-16F7FA67DE1F}" destId="{85098729-3BEB-4171-ADAD-3AA6BC982C39}" srcOrd="1" destOrd="0" presId="urn:microsoft.com/office/officeart/2005/8/layout/hierarchy1"/>
    <dgm:cxn modelId="{ED778AD1-DD92-4CAC-94C0-987EC152D320}" type="presParOf" srcId="{85098729-3BEB-4171-ADAD-3AA6BC982C39}" destId="{F7A0BC21-9B06-43DC-932E-8DC7D3B07D84}" srcOrd="0" destOrd="0" presId="urn:microsoft.com/office/officeart/2005/8/layout/hierarchy1"/>
    <dgm:cxn modelId="{6CF492AB-B605-4AE6-861B-C2997AB252B5}" type="presParOf" srcId="{F7A0BC21-9B06-43DC-932E-8DC7D3B07D84}" destId="{F5ADF13D-864F-4222-852E-233BC6FBA9BC}" srcOrd="0" destOrd="0" presId="urn:microsoft.com/office/officeart/2005/8/layout/hierarchy1"/>
    <dgm:cxn modelId="{6E2AE6FC-A248-42FC-B4F4-B8B7340B74D3}" type="presParOf" srcId="{F7A0BC21-9B06-43DC-932E-8DC7D3B07D84}" destId="{F314AF31-19FD-4DF3-8BDD-14478B587FEF}" srcOrd="1" destOrd="0" presId="urn:microsoft.com/office/officeart/2005/8/layout/hierarchy1"/>
    <dgm:cxn modelId="{B3145939-F30A-4CEF-9E16-5E7FF0C0D54C}" type="presParOf" srcId="{85098729-3BEB-4171-ADAD-3AA6BC982C39}" destId="{DF3800F4-7ADA-44EA-A5FE-7FE9CB63FDF0}" srcOrd="1" destOrd="0" presId="urn:microsoft.com/office/officeart/2005/8/layout/hierarchy1"/>
    <dgm:cxn modelId="{BE98DDFA-C6C2-49B8-BB2B-223A292EC642}" type="presParOf" srcId="{342744A3-A95B-4088-8644-16F7FA67DE1F}" destId="{86A971B5-AF93-475E-8695-F7B4F9092DF4}" srcOrd="2" destOrd="0" presId="urn:microsoft.com/office/officeart/2005/8/layout/hierarchy1"/>
    <dgm:cxn modelId="{E093605D-07CD-41B0-926F-92D9C0055AAA}" type="presParOf" srcId="{86A971B5-AF93-475E-8695-F7B4F9092DF4}" destId="{9CC96922-88C2-431D-8AF4-6BA42DBE8F89}" srcOrd="0" destOrd="0" presId="urn:microsoft.com/office/officeart/2005/8/layout/hierarchy1"/>
    <dgm:cxn modelId="{D5A77922-CFDF-4F73-8A12-E534FA68913E}" type="presParOf" srcId="{9CC96922-88C2-431D-8AF4-6BA42DBE8F89}" destId="{ED8817C1-EA67-4C12-8974-3582C18ACA43}" srcOrd="0" destOrd="0" presId="urn:microsoft.com/office/officeart/2005/8/layout/hierarchy1"/>
    <dgm:cxn modelId="{6AC34670-E2FD-46A5-9B03-9F7476330AF6}" type="presParOf" srcId="{9CC96922-88C2-431D-8AF4-6BA42DBE8F89}" destId="{DFB94F49-46B9-44DC-B713-371D468E7C32}" srcOrd="1" destOrd="0" presId="urn:microsoft.com/office/officeart/2005/8/layout/hierarchy1"/>
    <dgm:cxn modelId="{A492189B-1ADA-4744-8C33-65BACB7D782F}" type="presParOf" srcId="{86A971B5-AF93-475E-8695-F7B4F9092DF4}" destId="{4001004F-36F3-4874-9099-6001EB339D70}" srcOrd="1" destOrd="0" presId="urn:microsoft.com/office/officeart/2005/8/layout/hierarchy1"/>
    <dgm:cxn modelId="{AD0DE0A5-DCC0-4B71-95FD-D015B54D182E}" type="presParOf" srcId="{342744A3-A95B-4088-8644-16F7FA67DE1F}" destId="{9B786F52-9707-4BE6-A97F-36C305B63F66}" srcOrd="3" destOrd="0" presId="urn:microsoft.com/office/officeart/2005/8/layout/hierarchy1"/>
    <dgm:cxn modelId="{C4A7C1CC-E272-4084-9BF5-0AACBC647F52}" type="presParOf" srcId="{9B786F52-9707-4BE6-A97F-36C305B63F66}" destId="{DD230D14-98D5-4B88-90D3-33BAE8E1D383}" srcOrd="0" destOrd="0" presId="urn:microsoft.com/office/officeart/2005/8/layout/hierarchy1"/>
    <dgm:cxn modelId="{82EEC785-4DBA-48C6-9D5D-7D5855EC911F}" type="presParOf" srcId="{DD230D14-98D5-4B88-90D3-33BAE8E1D383}" destId="{DE4BBF79-F225-4F83-BC7B-45747075A631}" srcOrd="0" destOrd="0" presId="urn:microsoft.com/office/officeart/2005/8/layout/hierarchy1"/>
    <dgm:cxn modelId="{82833A61-C88C-499E-999F-336F04303696}" type="presParOf" srcId="{DD230D14-98D5-4B88-90D3-33BAE8E1D383}" destId="{5AF4A827-6CC4-4D7E-AF3B-68668282315D}" srcOrd="1" destOrd="0" presId="urn:microsoft.com/office/officeart/2005/8/layout/hierarchy1"/>
    <dgm:cxn modelId="{740D5B08-8434-4211-B92B-4FD57A9D6E10}" type="presParOf" srcId="{9B786F52-9707-4BE6-A97F-36C305B63F66}" destId="{1CD86F7B-7160-4793-A06D-7FB0A3FBC531}" srcOrd="1" destOrd="0" presId="urn:microsoft.com/office/officeart/2005/8/layout/hierarchy1"/>
    <dgm:cxn modelId="{E29937F4-BC71-4B8E-900D-8D0BE5D586B9}" type="presParOf" srcId="{342744A3-A95B-4088-8644-16F7FA67DE1F}" destId="{0997B3F7-A1FF-4894-9F5B-949EE8F14E01}" srcOrd="4" destOrd="0" presId="urn:microsoft.com/office/officeart/2005/8/layout/hierarchy1"/>
    <dgm:cxn modelId="{0A18D764-8880-4688-8DC0-06D38697F675}" type="presParOf" srcId="{0997B3F7-A1FF-4894-9F5B-949EE8F14E01}" destId="{3CC1747D-86E6-4957-AA63-115BEE7C6218}" srcOrd="0" destOrd="0" presId="urn:microsoft.com/office/officeart/2005/8/layout/hierarchy1"/>
    <dgm:cxn modelId="{5ABDE952-32A7-445A-9742-5CBBD6ACF001}" type="presParOf" srcId="{3CC1747D-86E6-4957-AA63-115BEE7C6218}" destId="{489F047B-D15C-4BA7-93BE-A3D4EF4AAE36}" srcOrd="0" destOrd="0" presId="urn:microsoft.com/office/officeart/2005/8/layout/hierarchy1"/>
    <dgm:cxn modelId="{8CBC9FE5-5D91-484B-ADAB-B2CE5A62C94F}" type="presParOf" srcId="{3CC1747D-86E6-4957-AA63-115BEE7C6218}" destId="{B7B35688-1B4D-4785-9681-6C4AE34BBC6C}" srcOrd="1" destOrd="0" presId="urn:microsoft.com/office/officeart/2005/8/layout/hierarchy1"/>
    <dgm:cxn modelId="{9E0D1377-4EB0-4769-A31D-188FD7562C53}" type="presParOf" srcId="{0997B3F7-A1FF-4894-9F5B-949EE8F14E01}" destId="{85922B34-F9B0-4729-860F-2A1732E54263}" srcOrd="1" destOrd="0" presId="urn:microsoft.com/office/officeart/2005/8/layout/hierarchy1"/>
    <dgm:cxn modelId="{4FB58D5F-82E2-4E61-A174-03C6C965D71F}" type="presParOf" srcId="{342744A3-A95B-4088-8644-16F7FA67DE1F}" destId="{E0C27B93-D21D-4ED7-9EB5-E14E3A3ECFC9}" srcOrd="5" destOrd="0" presId="urn:microsoft.com/office/officeart/2005/8/layout/hierarchy1"/>
    <dgm:cxn modelId="{721B7266-53AE-47A1-A1E1-D3B3890B0E66}" type="presParOf" srcId="{E0C27B93-D21D-4ED7-9EB5-E14E3A3ECFC9}" destId="{04ADC48B-F68A-4419-A5DA-7012025BF986}" srcOrd="0" destOrd="0" presId="urn:microsoft.com/office/officeart/2005/8/layout/hierarchy1"/>
    <dgm:cxn modelId="{23E0A7DD-A577-4A08-A432-669808059D12}" type="presParOf" srcId="{04ADC48B-F68A-4419-A5DA-7012025BF986}" destId="{A2FEC6FF-AA5C-4FCF-8DDF-0DD0943F7FA9}" srcOrd="0" destOrd="0" presId="urn:microsoft.com/office/officeart/2005/8/layout/hierarchy1"/>
    <dgm:cxn modelId="{23AF61AD-702F-4596-9787-F8D85593D3D9}" type="presParOf" srcId="{04ADC48B-F68A-4419-A5DA-7012025BF986}" destId="{596DD2D8-5DB0-4B08-81FF-5EB1EE7725AC}" srcOrd="1" destOrd="0" presId="urn:microsoft.com/office/officeart/2005/8/layout/hierarchy1"/>
    <dgm:cxn modelId="{78227F59-BCF3-4222-AB32-06EC306928F0}" type="presParOf" srcId="{E0C27B93-D21D-4ED7-9EB5-E14E3A3ECFC9}" destId="{ADAAE603-2ADE-41E0-B648-3D38BD6569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477DB-386C-4A19-ABFD-E9E6F3702518}">
      <dsp:nvSpPr>
        <dsp:cNvPr id="0" name=""/>
        <dsp:cNvSpPr/>
      </dsp:nvSpPr>
      <dsp:spPr>
        <a:xfrm>
          <a:off x="1172" y="1000711"/>
          <a:ext cx="1329071" cy="8439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7DDA7-C61C-45E1-9433-0CF44295F6D6}">
      <dsp:nvSpPr>
        <dsp:cNvPr id="0" name=""/>
        <dsp:cNvSpPr/>
      </dsp:nvSpPr>
      <dsp:spPr>
        <a:xfrm>
          <a:off x="148846" y="1141002"/>
          <a:ext cx="1329071" cy="843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Calcul des moyennes par compétence</a:t>
          </a:r>
          <a:endParaRPr lang="en-US" sz="1300" kern="1200" dirty="0"/>
        </a:p>
      </dsp:txBody>
      <dsp:txXfrm>
        <a:off x="173565" y="1165721"/>
        <a:ext cx="1279633" cy="794522"/>
      </dsp:txXfrm>
    </dsp:sp>
    <dsp:sp modelId="{F5ADF13D-864F-4222-852E-233BC6FBA9BC}">
      <dsp:nvSpPr>
        <dsp:cNvPr id="0" name=""/>
        <dsp:cNvSpPr/>
      </dsp:nvSpPr>
      <dsp:spPr>
        <a:xfrm>
          <a:off x="1625593" y="1000711"/>
          <a:ext cx="1329071" cy="8439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4AF31-19FD-4DF3-8BDD-14478B587FEF}">
      <dsp:nvSpPr>
        <dsp:cNvPr id="0" name=""/>
        <dsp:cNvSpPr/>
      </dsp:nvSpPr>
      <dsp:spPr>
        <a:xfrm>
          <a:off x="1773267" y="1141002"/>
          <a:ext cx="1329071" cy="843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, Calcul de moyenne générale de la promo et de chaque élève</a:t>
          </a:r>
          <a:endParaRPr lang="en-US" sz="1300" kern="1200" dirty="0"/>
        </a:p>
      </dsp:txBody>
      <dsp:txXfrm>
        <a:off x="1797986" y="1165721"/>
        <a:ext cx="1279633" cy="794522"/>
      </dsp:txXfrm>
    </dsp:sp>
    <dsp:sp modelId="{ED8817C1-EA67-4C12-8974-3582C18ACA43}">
      <dsp:nvSpPr>
        <dsp:cNvPr id="0" name=""/>
        <dsp:cNvSpPr/>
      </dsp:nvSpPr>
      <dsp:spPr>
        <a:xfrm>
          <a:off x="3250014" y="1000711"/>
          <a:ext cx="1329071" cy="8439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94F49-46B9-44DC-B713-371D468E7C32}">
      <dsp:nvSpPr>
        <dsp:cNvPr id="0" name=""/>
        <dsp:cNvSpPr/>
      </dsp:nvSpPr>
      <dsp:spPr>
        <a:xfrm>
          <a:off x="3397689" y="1141002"/>
          <a:ext cx="1329071" cy="843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Calcul des pourcentages de réussite</a:t>
          </a:r>
          <a:endParaRPr lang="en-US" sz="1300" kern="1200" dirty="0"/>
        </a:p>
      </dsp:txBody>
      <dsp:txXfrm>
        <a:off x="3422408" y="1165721"/>
        <a:ext cx="1279633" cy="794522"/>
      </dsp:txXfrm>
    </dsp:sp>
    <dsp:sp modelId="{DE4BBF79-F225-4F83-BC7B-45747075A631}">
      <dsp:nvSpPr>
        <dsp:cNvPr id="0" name=""/>
        <dsp:cNvSpPr/>
      </dsp:nvSpPr>
      <dsp:spPr>
        <a:xfrm>
          <a:off x="4874435" y="1000711"/>
          <a:ext cx="1329071" cy="8439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4A827-6CC4-4D7E-AF3B-68668282315D}">
      <dsp:nvSpPr>
        <dsp:cNvPr id="0" name=""/>
        <dsp:cNvSpPr/>
      </dsp:nvSpPr>
      <dsp:spPr>
        <a:xfrm>
          <a:off x="5022110" y="1141002"/>
          <a:ext cx="1329071" cy="843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Ajouter ou Supprimer Un élève</a:t>
          </a:r>
        </a:p>
      </dsp:txBody>
      <dsp:txXfrm>
        <a:off x="5046829" y="1165721"/>
        <a:ext cx="1279633" cy="794522"/>
      </dsp:txXfrm>
    </dsp:sp>
    <dsp:sp modelId="{489F047B-D15C-4BA7-93BE-A3D4EF4AAE36}">
      <dsp:nvSpPr>
        <dsp:cNvPr id="0" name=""/>
        <dsp:cNvSpPr/>
      </dsp:nvSpPr>
      <dsp:spPr>
        <a:xfrm>
          <a:off x="6498857" y="1000711"/>
          <a:ext cx="1329071" cy="8439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35688-1B4D-4785-9681-6C4AE34BBC6C}">
      <dsp:nvSpPr>
        <dsp:cNvPr id="0" name=""/>
        <dsp:cNvSpPr/>
      </dsp:nvSpPr>
      <dsp:spPr>
        <a:xfrm>
          <a:off x="6646531" y="1141002"/>
          <a:ext cx="1329071" cy="843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Afficher les messages d’erreurs</a:t>
          </a:r>
        </a:p>
      </dsp:txBody>
      <dsp:txXfrm>
        <a:off x="6671250" y="1165721"/>
        <a:ext cx="1279633" cy="794522"/>
      </dsp:txXfrm>
    </dsp:sp>
    <dsp:sp modelId="{A2FEC6FF-AA5C-4FCF-8DDF-0DD0943F7FA9}">
      <dsp:nvSpPr>
        <dsp:cNvPr id="0" name=""/>
        <dsp:cNvSpPr/>
      </dsp:nvSpPr>
      <dsp:spPr>
        <a:xfrm>
          <a:off x="8123278" y="1000711"/>
          <a:ext cx="1329071" cy="8439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DD2D8-5DB0-4B08-81FF-5EB1EE7725AC}">
      <dsp:nvSpPr>
        <dsp:cNvPr id="0" name=""/>
        <dsp:cNvSpPr/>
      </dsp:nvSpPr>
      <dsp:spPr>
        <a:xfrm>
          <a:off x="8270953" y="1141002"/>
          <a:ext cx="1329071" cy="843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Fonction Validé</a:t>
          </a:r>
        </a:p>
      </dsp:txBody>
      <dsp:txXfrm>
        <a:off x="8295672" y="1165721"/>
        <a:ext cx="1279633" cy="794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71FC2-F098-420F-B506-73C042DEA241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52A49-BD20-4E75-9A82-08FC3E2443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69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212121"/>
                </a:solidFill>
              </a:rPr>
              <a:t>Objectif principal de ce projet c’est de </a:t>
            </a:r>
            <a:r>
              <a:rPr lang="fr-FR" dirty="0"/>
              <a:t>Simplifier et automatiser la gestion des élèves et le calcul des résultats, permettant une manipulation des données facile et rapide.</a:t>
            </a:r>
            <a:endParaRPr lang="fr-FR" dirty="0">
              <a:solidFill>
                <a:srgbClr val="212121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52A49-BD20-4E75-9A82-08FC3E2443D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767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52A49-BD20-4E75-9A82-08FC3E2443D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55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F079C27-A228-425F-9391-592CCEF2363A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BA8762D-E719-4016-9B74-267B3376DD7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83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9C27-A228-425F-9391-592CCEF2363A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762D-E719-4016-9B74-267B3376D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6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9C27-A228-425F-9391-592CCEF2363A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762D-E719-4016-9B74-267B3376DD7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20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9C27-A228-425F-9391-592CCEF2363A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762D-E719-4016-9B74-267B3376DD70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947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9C27-A228-425F-9391-592CCEF2363A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762D-E719-4016-9B74-267B3376D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020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9C27-A228-425F-9391-592CCEF2363A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762D-E719-4016-9B74-267B3376DD70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87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9C27-A228-425F-9391-592CCEF2363A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762D-E719-4016-9B74-267B3376DD7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226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9C27-A228-425F-9391-592CCEF2363A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762D-E719-4016-9B74-267B3376DD7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607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9C27-A228-425F-9391-592CCEF2363A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762D-E719-4016-9B74-267B3376DD7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606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0C1C9-E363-AA70-D98B-311B5C2B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03709B-79EB-975B-38BC-D8B8EF548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AC9046-7D89-E9C4-E58D-8CCD1555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9C27-A228-425F-9391-592CCEF2363A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A09914-A3F3-9F4C-FE06-5672CEC8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94AE50-E9B1-2F86-1DC8-EAFA1F2C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762D-E719-4016-9B74-267B3376D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51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9C27-A228-425F-9391-592CCEF2363A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762D-E719-4016-9B74-267B3376D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85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9C27-A228-425F-9391-592CCEF2363A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762D-E719-4016-9B74-267B3376DD7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30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9C27-A228-425F-9391-592CCEF2363A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762D-E719-4016-9B74-267B3376D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14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9C27-A228-425F-9391-592CCEF2363A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762D-E719-4016-9B74-267B3376DD7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51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9C27-A228-425F-9391-592CCEF2363A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762D-E719-4016-9B74-267B3376DD7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9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9C27-A228-425F-9391-592CCEF2363A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762D-E719-4016-9B74-267B3376D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26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9C27-A228-425F-9391-592CCEF2363A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762D-E719-4016-9B74-267B3376DD7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0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9C27-A228-425F-9391-592CCEF2363A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762D-E719-4016-9B74-267B3376D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87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079C27-A228-425F-9391-592CCEF2363A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A8762D-E719-4016-9B74-267B3376D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39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82000"/>
                <a:lumOff val="18000"/>
              </a:schemeClr>
            </a:gs>
            <a:gs pos="100000">
              <a:schemeClr val="accent1"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1239C2C-571C-4567-8CC9-3DEECC233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8A5B991-5EC2-4BD6-9C3B-238D6B879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90436CF-0B48-8BBE-F9E2-801F87FAF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25" y="1148793"/>
            <a:ext cx="9863639" cy="3375525"/>
          </a:xfrm>
        </p:spPr>
        <p:txBody>
          <a:bodyPr anchor="ctr">
            <a:normAutofit/>
          </a:bodyPr>
          <a:lstStyle/>
          <a:p>
            <a:r>
              <a:rPr lang="fr-FR" sz="6000">
                <a:solidFill>
                  <a:srgbClr val="212121"/>
                </a:solidFill>
              </a:rPr>
              <a:t>Calculateur de Notes : Présentation du Projet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E79E7FF-00E7-4390-BFFA-3909D074A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l="5622" t="32929" r="5622" b="21272"/>
          <a:stretch/>
        </p:blipFill>
        <p:spPr>
          <a:xfrm>
            <a:off x="5414212" y="4551031"/>
            <a:ext cx="1363576" cy="44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0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7">
            <a:extLst>
              <a:ext uri="{FF2B5EF4-FFF2-40B4-BE49-F238E27FC236}">
                <a16:creationId xmlns:a16="http://schemas.microsoft.com/office/drawing/2014/main" id="{9A639AC4-B296-4F3F-8080-626154D70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172F4560-9994-45CF-A1D6-E83E1A530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A63E38-7A62-67B9-57FC-F5D2B50F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232C17-43A6-78A3-28BD-2E6E495A7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0934" y="469900"/>
            <a:ext cx="5953630" cy="540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212121"/>
                </a:solidFill>
              </a:rPr>
              <a:t>Objectif du projet : Développer un outil pour faciliter le calcul des notes des élèves.</a:t>
            </a:r>
          </a:p>
        </p:txBody>
      </p:sp>
    </p:spTree>
    <p:extLst>
      <p:ext uri="{BB962C8B-B14F-4D97-AF65-F5344CB8AC3E}">
        <p14:creationId xmlns:p14="http://schemas.microsoft.com/office/powerpoint/2010/main" val="33953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CA3A120-0D38-4457-B6F7-901F4C541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79DCFD-34F3-40E5-8915-C486655DB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EACA4B7-F5B3-4297-99A3-781E84B57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4C880DD-7329-423E-A31B-F770EF69D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907781C-28B1-B2E2-8C92-99FE44478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Fonctionnalités Clés</a:t>
            </a:r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6A0AC519-87C9-FF53-D521-FDDD652995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7155866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4766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12E5215-2D30-4674-B035-42B84CF4E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8567EC-BA84-4C6C-AC2C-E07382B10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4EA96F7-A73F-48A6-9164-DF615F8FC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1379157-8BE6-034E-B8C5-456CA95C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Structure du Fichier CSV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2F10A0-B857-505B-6FCB-64C5990F3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5540582"/>
            <a:ext cx="9603727" cy="3887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2100">
                <a:solidFill>
                  <a:schemeClr val="tx1"/>
                </a:solidFill>
              </a:rPr>
              <a:t>Présentation de la structure du fichier CSV contenant les données des élèves.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A12ADF-7AB9-4F2C-BD22-2DE0034FB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9999652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7F7A49-E56F-5B31-91BF-9E12EC627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83" y="1560250"/>
            <a:ext cx="9372997" cy="215578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1AE9B2-A682-46D2-846E-92B125BBF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448" y="5501254"/>
            <a:ext cx="9603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8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612E5215-2D30-4674-B035-42B84CF4E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38567EC-BA84-4C6C-AC2C-E07382B10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C12F9D32-251F-4D78-B1BA-DCCE50D3D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7D5B5A6-53EC-8AAD-5392-79703265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Démonstration des Options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EFF868-E1F8-2697-A178-A7462BEE1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99431" y="3657596"/>
            <a:ext cx="3092865" cy="19334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dirty="0">
                <a:solidFill>
                  <a:schemeClr val="tx1"/>
                </a:solidFill>
              </a:rPr>
              <a:t>Captures </a:t>
            </a:r>
            <a:r>
              <a:rPr lang="en-US" sz="2100" dirty="0" err="1">
                <a:solidFill>
                  <a:schemeClr val="tx1"/>
                </a:solidFill>
              </a:rPr>
              <a:t>d'écran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illustrant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l’execution</a:t>
            </a:r>
            <a:r>
              <a:rPr lang="en-US" sz="2100" dirty="0">
                <a:solidFill>
                  <a:schemeClr val="tx1"/>
                </a:solidFill>
              </a:rPr>
              <a:t> du </a:t>
            </a:r>
            <a:r>
              <a:rPr lang="en-US" sz="2100" dirty="0" err="1">
                <a:solidFill>
                  <a:schemeClr val="tx1"/>
                </a:solidFill>
              </a:rPr>
              <a:t>calculateur</a:t>
            </a:r>
            <a:r>
              <a:rPr lang="en-US" sz="2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507429E-866E-4EA2-96D0-1A47D83FC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75C7773-EE92-0F4C-B56F-1754BA52A6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2683" y="2574903"/>
            <a:ext cx="5784083" cy="1529389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DD931CC-F9EA-4AA5-B787-BBC988B2E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35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96199A-4EDF-8AE6-44B4-14C90DCD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Résultats et Analyse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CEF811-5384-9A6D-56E5-575EC7267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une </a:t>
            </a:r>
            <a:r>
              <a:rPr lang="fr-FR" dirty="0" err="1"/>
              <a:t>demo</a:t>
            </a:r>
            <a:r>
              <a:rPr lang="fr-FR" dirty="0"/>
              <a:t> pour voir les résultats obtenus par le calculateur de notes.</a:t>
            </a:r>
          </a:p>
        </p:txBody>
      </p:sp>
    </p:spTree>
    <p:extLst>
      <p:ext uri="{BB962C8B-B14F-4D97-AF65-F5344CB8AC3E}">
        <p14:creationId xmlns:p14="http://schemas.microsoft.com/office/powerpoint/2010/main" val="364419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639AC4-B296-4F3F-8080-626154D70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2F4560-9994-45CF-A1D6-E83E1A530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62711B-566B-97E0-98AF-3F923EE4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Conclusion et Perspectives d'Amélioration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EB1A9A-2FAE-1216-E92A-FBD39C6F0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0934" y="469900"/>
            <a:ext cx="5953630" cy="540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212121"/>
                </a:solidFill>
              </a:rPr>
              <a:t>Avantages, limites et améliorations futures du projet.</a:t>
            </a:r>
          </a:p>
        </p:txBody>
      </p:sp>
    </p:spTree>
    <p:extLst>
      <p:ext uri="{BB962C8B-B14F-4D97-AF65-F5344CB8AC3E}">
        <p14:creationId xmlns:p14="http://schemas.microsoft.com/office/powerpoint/2010/main" val="149248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1086</TotalTime>
  <Words>147</Words>
  <Application>Microsoft Office PowerPoint</Application>
  <PresentationFormat>Grand écran</PresentationFormat>
  <Paragraphs>21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Aptos</vt:lpstr>
      <vt:lpstr>Arial</vt:lpstr>
      <vt:lpstr>Garamond</vt:lpstr>
      <vt:lpstr>Organique</vt:lpstr>
      <vt:lpstr>Calculateur de Notes : Présentation du Projet</vt:lpstr>
      <vt:lpstr>Introduction</vt:lpstr>
      <vt:lpstr>Fonctionnalités Clés</vt:lpstr>
      <vt:lpstr>Structure du Fichier CSV</vt:lpstr>
      <vt:lpstr>Démonstration des Options</vt:lpstr>
      <vt:lpstr>Résultats et Analyse</vt:lpstr>
      <vt:lpstr>Conclusion et Perspectives d'Amélioration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ZAKARIA ERRACHIDI</dc:creator>
  <cp:lastModifiedBy>ZAKARIA ERRACHIDI</cp:lastModifiedBy>
  <cp:revision>2</cp:revision>
  <dcterms:created xsi:type="dcterms:W3CDTF">2024-11-12T16:41:12Z</dcterms:created>
  <dcterms:modified xsi:type="dcterms:W3CDTF">2024-11-13T10:47:16Z</dcterms:modified>
</cp:coreProperties>
</file>