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559675" cy="10555288"/>
  <p:notesSz cx="6858000" cy="9144000"/>
  <p:defaultTextStyle>
    <a:defPPr>
      <a:defRPr lang="en-US"/>
    </a:defPPr>
    <a:lvl1pPr marL="0" algn="l" defTabSz="1035101" rtl="0" eaLnBrk="1" latinLnBrk="0" hangingPunct="1">
      <a:defRPr sz="2038" kern="1200">
        <a:solidFill>
          <a:schemeClr val="tx1"/>
        </a:solidFill>
        <a:latin typeface="+mn-lt"/>
        <a:ea typeface="+mn-ea"/>
        <a:cs typeface="+mn-cs"/>
      </a:defRPr>
    </a:lvl1pPr>
    <a:lvl2pPr marL="517550" algn="l" defTabSz="1035101" rtl="0" eaLnBrk="1" latinLnBrk="0" hangingPunct="1">
      <a:defRPr sz="2038" kern="1200">
        <a:solidFill>
          <a:schemeClr val="tx1"/>
        </a:solidFill>
        <a:latin typeface="+mn-lt"/>
        <a:ea typeface="+mn-ea"/>
        <a:cs typeface="+mn-cs"/>
      </a:defRPr>
    </a:lvl2pPr>
    <a:lvl3pPr marL="1035101" algn="l" defTabSz="1035101" rtl="0" eaLnBrk="1" latinLnBrk="0" hangingPunct="1">
      <a:defRPr sz="2038" kern="1200">
        <a:solidFill>
          <a:schemeClr val="tx1"/>
        </a:solidFill>
        <a:latin typeface="+mn-lt"/>
        <a:ea typeface="+mn-ea"/>
        <a:cs typeface="+mn-cs"/>
      </a:defRPr>
    </a:lvl3pPr>
    <a:lvl4pPr marL="1552651" algn="l" defTabSz="1035101" rtl="0" eaLnBrk="1" latinLnBrk="0" hangingPunct="1">
      <a:defRPr sz="2038" kern="1200">
        <a:solidFill>
          <a:schemeClr val="tx1"/>
        </a:solidFill>
        <a:latin typeface="+mn-lt"/>
        <a:ea typeface="+mn-ea"/>
        <a:cs typeface="+mn-cs"/>
      </a:defRPr>
    </a:lvl4pPr>
    <a:lvl5pPr marL="2070202" algn="l" defTabSz="1035101" rtl="0" eaLnBrk="1" latinLnBrk="0" hangingPunct="1">
      <a:defRPr sz="2038" kern="1200">
        <a:solidFill>
          <a:schemeClr val="tx1"/>
        </a:solidFill>
        <a:latin typeface="+mn-lt"/>
        <a:ea typeface="+mn-ea"/>
        <a:cs typeface="+mn-cs"/>
      </a:defRPr>
    </a:lvl5pPr>
    <a:lvl6pPr marL="2587752" algn="l" defTabSz="1035101" rtl="0" eaLnBrk="1" latinLnBrk="0" hangingPunct="1">
      <a:defRPr sz="2038" kern="1200">
        <a:solidFill>
          <a:schemeClr val="tx1"/>
        </a:solidFill>
        <a:latin typeface="+mn-lt"/>
        <a:ea typeface="+mn-ea"/>
        <a:cs typeface="+mn-cs"/>
      </a:defRPr>
    </a:lvl6pPr>
    <a:lvl7pPr marL="3105302" algn="l" defTabSz="1035101" rtl="0" eaLnBrk="1" latinLnBrk="0" hangingPunct="1">
      <a:defRPr sz="2038" kern="1200">
        <a:solidFill>
          <a:schemeClr val="tx1"/>
        </a:solidFill>
        <a:latin typeface="+mn-lt"/>
        <a:ea typeface="+mn-ea"/>
        <a:cs typeface="+mn-cs"/>
      </a:defRPr>
    </a:lvl7pPr>
    <a:lvl8pPr marL="3622853" algn="l" defTabSz="1035101" rtl="0" eaLnBrk="1" latinLnBrk="0" hangingPunct="1">
      <a:defRPr sz="2038" kern="1200">
        <a:solidFill>
          <a:schemeClr val="tx1"/>
        </a:solidFill>
        <a:latin typeface="+mn-lt"/>
        <a:ea typeface="+mn-ea"/>
        <a:cs typeface="+mn-cs"/>
      </a:defRPr>
    </a:lvl8pPr>
    <a:lvl9pPr marL="4140403" algn="l" defTabSz="1035101" rtl="0" eaLnBrk="1" latinLnBrk="0" hangingPunct="1">
      <a:defRPr sz="20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474" y="-28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27452"/>
            <a:ext cx="6425724" cy="3674804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543970"/>
            <a:ext cx="5669756" cy="2548417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1750-93CA-4DC1-AC6D-47E01CC607B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9587-E24D-4FE0-855B-61FCC9C9D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1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1750-93CA-4DC1-AC6D-47E01CC607B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9587-E24D-4FE0-855B-61FCC9C9D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0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1971"/>
            <a:ext cx="1630055" cy="89451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1971"/>
            <a:ext cx="4795669" cy="89451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1750-93CA-4DC1-AC6D-47E01CC607B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9587-E24D-4FE0-855B-61FCC9C9D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9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1750-93CA-4DC1-AC6D-47E01CC607B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9587-E24D-4FE0-855B-61FCC9C9D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0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31495"/>
            <a:ext cx="6520220" cy="439070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063739"/>
            <a:ext cx="6520220" cy="230896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1750-93CA-4DC1-AC6D-47E01CC607B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9587-E24D-4FE0-855B-61FCC9C9D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4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09857"/>
            <a:ext cx="3212862" cy="66972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09857"/>
            <a:ext cx="3212862" cy="66972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1750-93CA-4DC1-AC6D-47E01CC607B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9587-E24D-4FE0-855B-61FCC9C9D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29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1974"/>
            <a:ext cx="6520220" cy="20402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587512"/>
            <a:ext cx="3198096" cy="126810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855612"/>
            <a:ext cx="3198096" cy="5671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587512"/>
            <a:ext cx="3213847" cy="126810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855612"/>
            <a:ext cx="3213847" cy="5671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1750-93CA-4DC1-AC6D-47E01CC607B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9587-E24D-4FE0-855B-61FCC9C9D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5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1750-93CA-4DC1-AC6D-47E01CC607B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9587-E24D-4FE0-855B-61FCC9C9D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5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1750-93CA-4DC1-AC6D-47E01CC607B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9587-E24D-4FE0-855B-61FCC9C9D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8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03686"/>
            <a:ext cx="2438192" cy="2462901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19768"/>
            <a:ext cx="3827085" cy="7501096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66586"/>
            <a:ext cx="2438192" cy="5866493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1750-93CA-4DC1-AC6D-47E01CC607B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9587-E24D-4FE0-855B-61FCC9C9D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7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03686"/>
            <a:ext cx="2438192" cy="2462901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19768"/>
            <a:ext cx="3827085" cy="7501096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66586"/>
            <a:ext cx="2438192" cy="5866493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1750-93CA-4DC1-AC6D-47E01CC607B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9587-E24D-4FE0-855B-61FCC9C9D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1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1974"/>
            <a:ext cx="6520220" cy="2040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09857"/>
            <a:ext cx="6520220" cy="6697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783191"/>
            <a:ext cx="1700927" cy="5619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E1750-93CA-4DC1-AC6D-47E01CC607B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783191"/>
            <a:ext cx="2551390" cy="5619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783191"/>
            <a:ext cx="1700927" cy="5619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69587-E24D-4FE0-855B-61FCC9C9D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2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67">
            <a:extLst>
              <a:ext uri="{FF2B5EF4-FFF2-40B4-BE49-F238E27FC236}">
                <a16:creationId xmlns:a16="http://schemas.microsoft.com/office/drawing/2014/main" id="{F20B2436-68A2-4B93-B7B7-3BC3F664C9C4}"/>
              </a:ext>
            </a:extLst>
          </p:cNvPr>
          <p:cNvSpPr/>
          <p:nvPr/>
        </p:nvSpPr>
        <p:spPr>
          <a:xfrm rot="2949325">
            <a:off x="5104945" y="-115161"/>
            <a:ext cx="3917624" cy="2014499"/>
          </a:xfrm>
          <a:custGeom>
            <a:avLst/>
            <a:gdLst>
              <a:gd name="connsiteX0" fmla="*/ 1373063 w 3292790"/>
              <a:gd name="connsiteY0" fmla="*/ 0 h 1693201"/>
              <a:gd name="connsiteX1" fmla="*/ 3292790 w 3292790"/>
              <a:gd name="connsiteY1" fmla="*/ 1693201 h 1693201"/>
              <a:gd name="connsiteX2" fmla="*/ 2985026 w 3292790"/>
              <a:gd name="connsiteY2" fmla="*/ 1683472 h 1693201"/>
              <a:gd name="connsiteX3" fmla="*/ 1378561 w 3292790"/>
              <a:gd name="connsiteY3" fmla="*/ 294625 h 1693201"/>
              <a:gd name="connsiteX4" fmla="*/ 252536 w 3292790"/>
              <a:gd name="connsiteY4" fmla="*/ 1597087 h 1693201"/>
              <a:gd name="connsiteX5" fmla="*/ 0 w 3292790"/>
              <a:gd name="connsiteY5" fmla="*/ 1589103 h 1693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2790" h="1693201">
                <a:moveTo>
                  <a:pt x="1373063" y="0"/>
                </a:moveTo>
                <a:lnTo>
                  <a:pt x="3292790" y="1693201"/>
                </a:lnTo>
                <a:lnTo>
                  <a:pt x="2985026" y="1683472"/>
                </a:lnTo>
                <a:lnTo>
                  <a:pt x="1378561" y="294625"/>
                </a:lnTo>
                <a:lnTo>
                  <a:pt x="252536" y="1597087"/>
                </a:lnTo>
                <a:lnTo>
                  <a:pt x="0" y="1589103"/>
                </a:lnTo>
                <a:close/>
              </a:path>
            </a:pathLst>
          </a:custGeom>
          <a:solidFill>
            <a:srgbClr val="4550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044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5E02C-BAB1-4393-B506-0D467B84661F}"/>
              </a:ext>
            </a:extLst>
          </p:cNvPr>
          <p:cNvSpPr/>
          <p:nvPr/>
        </p:nvSpPr>
        <p:spPr>
          <a:xfrm>
            <a:off x="0" y="0"/>
            <a:ext cx="2929439" cy="10555288"/>
          </a:xfrm>
          <a:prstGeom prst="rect">
            <a:avLst/>
          </a:prstGeom>
          <a:solidFill>
            <a:srgbClr val="4550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44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E1A68E-4885-45C6-AD66-C865D668E886}"/>
              </a:ext>
            </a:extLst>
          </p:cNvPr>
          <p:cNvSpPr/>
          <p:nvPr/>
        </p:nvSpPr>
        <p:spPr>
          <a:xfrm>
            <a:off x="2964791" y="1784101"/>
            <a:ext cx="3467424" cy="385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rtl="1">
              <a:lnSpc>
                <a:spcPct val="107000"/>
              </a:lnSpc>
              <a:spcAft>
                <a:spcPts val="813"/>
              </a:spcAft>
              <a:buSzPct val="150000"/>
            </a:pPr>
            <a:r>
              <a:rPr lang="fr-MA" sz="1629" b="1" dirty="0">
                <a:solidFill>
                  <a:srgbClr val="2424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EXPERIENCE</a:t>
            </a:r>
            <a:endParaRPr lang="ar-MA" sz="1629" b="1" dirty="0">
              <a:solidFill>
                <a:srgbClr val="242424"/>
              </a:solidFill>
              <a:ea typeface="Open Sans" panose="020B06060305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BA2BA3-3A20-48E2-AE94-D9D62FF72A37}"/>
              </a:ext>
            </a:extLst>
          </p:cNvPr>
          <p:cNvSpPr/>
          <p:nvPr/>
        </p:nvSpPr>
        <p:spPr>
          <a:xfrm>
            <a:off x="2964791" y="3482729"/>
            <a:ext cx="3467424" cy="385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MA" sz="1629" b="1" dirty="0">
                <a:solidFill>
                  <a:srgbClr val="2424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EDUCATION</a:t>
            </a:r>
            <a:endParaRPr lang="fr-FR" sz="1629" b="1" dirty="0">
              <a:solidFill>
                <a:srgbClr val="2424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5CE0DC-1740-4CB7-A7C6-B0E73659B557}"/>
              </a:ext>
            </a:extLst>
          </p:cNvPr>
          <p:cNvSpPr/>
          <p:nvPr/>
        </p:nvSpPr>
        <p:spPr>
          <a:xfrm>
            <a:off x="193134" y="7627825"/>
            <a:ext cx="2370642" cy="385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2656">
              <a:lnSpc>
                <a:spcPct val="107000"/>
              </a:lnSpc>
              <a:spcAft>
                <a:spcPts val="813"/>
              </a:spcAft>
            </a:pPr>
            <a:r>
              <a:rPr lang="fr-MA" sz="1629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anose="020B0606030504020204" pitchFamily="34" charset="0"/>
                <a:cs typeface="Open Sans" panose="020B0606030504020204" pitchFamily="34" charset="0"/>
              </a:rPr>
              <a:t>HOBBIES</a:t>
            </a:r>
            <a:endParaRPr lang="fr-FR" sz="1629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3EE4EF-222A-439A-A83F-93A8F5E514FA}"/>
              </a:ext>
            </a:extLst>
          </p:cNvPr>
          <p:cNvSpPr/>
          <p:nvPr/>
        </p:nvSpPr>
        <p:spPr>
          <a:xfrm>
            <a:off x="44091" y="2765708"/>
            <a:ext cx="2841258" cy="635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8653" tIns="49326" rIns="98653" bIns="493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fr-FR" sz="2855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Zakaria </a:t>
            </a:r>
            <a:r>
              <a:rPr lang="fr-FR" sz="2855" b="1" dirty="0" err="1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Hossain</a:t>
            </a:r>
            <a:endParaRPr lang="fr-FR" sz="2855" b="1" dirty="0">
              <a:solidFill>
                <a:srgbClr val="94A6B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63FC28B8-52E7-4A21-97A6-8E9008431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4752" y="829501"/>
            <a:ext cx="4269973" cy="795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653" tIns="49326" rIns="98653" bIns="49326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130" dirty="0">
                <a:ea typeface="Open Sans" panose="020B0606030504020204" pitchFamily="34" charset="0"/>
                <a:cs typeface="Open Sans" panose="020B0606030504020204" pitchFamily="34" charset="0"/>
              </a:rPr>
              <a:t>Motivated and detail-oriented Computer Science graduate with a strong foundation in programming, algorithms and software development. Eager to contribute technical expertise and innovative solutions to a dynamic software development role.</a:t>
            </a:r>
            <a:endParaRPr lang="fr-FR" sz="113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599C32E2-D5A1-4812-A9D2-A224007171B6}"/>
              </a:ext>
            </a:extLst>
          </p:cNvPr>
          <p:cNvSpPr/>
          <p:nvPr/>
        </p:nvSpPr>
        <p:spPr>
          <a:xfrm>
            <a:off x="3057277" y="4008628"/>
            <a:ext cx="4490683" cy="222250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8653" tIns="49326" rIns="98653" bIns="49326" anchor="t" anchorCtr="0" compatLnSpc="0">
            <a:spAutoFit/>
          </a:bodyPr>
          <a:lstStyle/>
          <a:p>
            <a:r>
              <a:rPr lang="en-US" sz="1130" b="1" dirty="0">
                <a:ea typeface="Open Sans" panose="020B0606030504020204" pitchFamily="34" charset="0"/>
                <a:cs typeface="Open Sans" panose="020B0606030504020204" pitchFamily="34" charset="0"/>
              </a:rPr>
              <a:t>Bachelor of Science: Computer Science and Engineering</a:t>
            </a:r>
            <a:r>
              <a:rPr lang="en-US" sz="1130" dirty="0">
                <a:ea typeface="Open Sans" panose="020B0606030504020204" pitchFamily="34" charset="0"/>
                <a:cs typeface="Open Sans" panose="020B0606030504020204" pitchFamily="34" charset="0"/>
              </a:rPr>
              <a:t>| 2024</a:t>
            </a:r>
            <a:endParaRPr lang="fr-FR" sz="113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130" dirty="0">
                <a:ea typeface="Open Sans" panose="020B0606030504020204" pitchFamily="34" charset="0"/>
                <a:cs typeface="Open Sans" panose="020B0606030504020204" pitchFamily="34" charset="0"/>
              </a:rPr>
              <a:t>Khulna University of Engineering and Technology, Khulna</a:t>
            </a:r>
          </a:p>
          <a:p>
            <a:r>
              <a:rPr lang="en-US" sz="1130" dirty="0">
                <a:ea typeface="Open Sans" panose="020B0606030504020204" pitchFamily="34" charset="0"/>
                <a:cs typeface="Open Sans" panose="020B0606030504020204" pitchFamily="34" charset="0"/>
              </a:rPr>
              <a:t>Grade – 3.51</a:t>
            </a:r>
          </a:p>
          <a:p>
            <a:endParaRPr lang="en-US" sz="113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130" b="1" dirty="0">
                <a:ea typeface="Open Sans" panose="020B0606030504020204" pitchFamily="34" charset="0"/>
                <a:cs typeface="Open Sans" panose="020B0606030504020204" pitchFamily="34" charset="0"/>
              </a:rPr>
              <a:t>Higher Secondary Certificate: Science</a:t>
            </a:r>
            <a:r>
              <a:rPr lang="en-US" sz="1130" dirty="0">
                <a:ea typeface="Open Sans" panose="020B0606030504020204" pitchFamily="34" charset="0"/>
                <a:cs typeface="Open Sans" panose="020B0606030504020204" pitchFamily="34" charset="0"/>
              </a:rPr>
              <a:t>| 2019</a:t>
            </a:r>
            <a:endParaRPr lang="fr-FR" sz="113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130" dirty="0" err="1">
                <a:ea typeface="Open Sans" panose="020B0606030504020204" pitchFamily="34" charset="0"/>
                <a:cs typeface="Open Sans" panose="020B0606030504020204" pitchFamily="34" charset="0"/>
              </a:rPr>
              <a:t>Rajshahi</a:t>
            </a:r>
            <a:r>
              <a:rPr lang="en-US" sz="1130" dirty="0">
                <a:ea typeface="Open Sans" panose="020B0606030504020204" pitchFamily="34" charset="0"/>
                <a:cs typeface="Open Sans" panose="020B0606030504020204" pitchFamily="34" charset="0"/>
              </a:rPr>
              <a:t> College, </a:t>
            </a:r>
            <a:r>
              <a:rPr lang="en-US" sz="1130" dirty="0" err="1">
                <a:ea typeface="Open Sans" panose="020B0606030504020204" pitchFamily="34" charset="0"/>
                <a:cs typeface="Open Sans" panose="020B0606030504020204" pitchFamily="34" charset="0"/>
              </a:rPr>
              <a:t>Rajshahi</a:t>
            </a:r>
            <a:endParaRPr lang="en-US" sz="113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130" dirty="0">
                <a:ea typeface="Open Sans" panose="020B0606030504020204" pitchFamily="34" charset="0"/>
                <a:cs typeface="Open Sans" panose="020B0606030504020204" pitchFamily="34" charset="0"/>
              </a:rPr>
              <a:t>Grade – 5.0</a:t>
            </a:r>
          </a:p>
          <a:p>
            <a:endParaRPr lang="en-US" sz="113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130" b="1" dirty="0">
                <a:ea typeface="Open Sans" panose="020B0606030504020204" pitchFamily="34" charset="0"/>
                <a:cs typeface="Open Sans" panose="020B0606030504020204" pitchFamily="34" charset="0"/>
              </a:rPr>
              <a:t>Secondary School Certificate: Science</a:t>
            </a:r>
            <a:r>
              <a:rPr lang="en-US" sz="1130" dirty="0">
                <a:ea typeface="Open Sans" panose="020B0606030504020204" pitchFamily="34" charset="0"/>
                <a:cs typeface="Open Sans" panose="020B0606030504020204" pitchFamily="34" charset="0"/>
              </a:rPr>
              <a:t>| 2017</a:t>
            </a:r>
            <a:endParaRPr lang="fr-FR" sz="113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130" dirty="0">
                <a:ea typeface="Open Sans" panose="020B0606030504020204" pitchFamily="34" charset="0"/>
                <a:cs typeface="Open Sans" panose="020B0606030504020204" pitchFamily="34" charset="0"/>
              </a:rPr>
              <a:t>R.B. Govt. High School, </a:t>
            </a:r>
            <a:r>
              <a:rPr lang="en-US" sz="1130" dirty="0" err="1">
                <a:ea typeface="Open Sans" panose="020B0606030504020204" pitchFamily="34" charset="0"/>
                <a:cs typeface="Open Sans" panose="020B0606030504020204" pitchFamily="34" charset="0"/>
              </a:rPr>
              <a:t>Joypurhat</a:t>
            </a:r>
            <a:endParaRPr lang="en-US" sz="113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130" dirty="0">
                <a:ea typeface="Open Sans" panose="020B0606030504020204" pitchFamily="34" charset="0"/>
                <a:cs typeface="Open Sans" panose="020B0606030504020204" pitchFamily="34" charset="0"/>
              </a:rPr>
              <a:t>Grade – 5.0</a:t>
            </a:r>
          </a:p>
          <a:p>
            <a:endParaRPr lang="fr-FR" sz="113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FF82DB-B153-43E9-AFCE-7E08C3133F82}"/>
              </a:ext>
            </a:extLst>
          </p:cNvPr>
          <p:cNvGrpSpPr/>
          <p:nvPr/>
        </p:nvGrpSpPr>
        <p:grpSpPr>
          <a:xfrm>
            <a:off x="380013" y="3654220"/>
            <a:ext cx="2061929" cy="1028076"/>
            <a:chOff x="1341479" y="891885"/>
            <a:chExt cx="1733067" cy="86410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7380A9F-6BB8-4422-8F2F-50A05CEAC0AC}"/>
                </a:ext>
              </a:extLst>
            </p:cNvPr>
            <p:cNvGrpSpPr/>
            <p:nvPr/>
          </p:nvGrpSpPr>
          <p:grpSpPr>
            <a:xfrm>
              <a:off x="1663884" y="926823"/>
              <a:ext cx="1410662" cy="823358"/>
              <a:chOff x="130078" y="929043"/>
              <a:chExt cx="1410662" cy="823358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78A6A93-105C-49B1-970D-84338D980F14}"/>
                  </a:ext>
                </a:extLst>
              </p:cNvPr>
              <p:cNvSpPr/>
              <p:nvPr/>
            </p:nvSpPr>
            <p:spPr>
              <a:xfrm>
                <a:off x="142660" y="1598589"/>
                <a:ext cx="900021" cy="15381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89" dirty="0" err="1">
                    <a:solidFill>
                      <a:schemeClr val="bg1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Dighaliya</a:t>
                </a:r>
                <a:r>
                  <a:rPr lang="en-US" sz="1189" dirty="0">
                    <a:solidFill>
                      <a:schemeClr val="bg1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Khulna</a:t>
                </a:r>
                <a:endParaRPr lang="fr-FR" sz="1189" dirty="0">
                  <a:solidFill>
                    <a:schemeClr val="bg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00D8D3B-9996-4CFF-A486-7565D503CDF3}"/>
                  </a:ext>
                </a:extLst>
              </p:cNvPr>
              <p:cNvSpPr/>
              <p:nvPr/>
            </p:nvSpPr>
            <p:spPr>
              <a:xfrm>
                <a:off x="144107" y="929043"/>
                <a:ext cx="963346" cy="15381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89" dirty="0">
                    <a:solidFill>
                      <a:schemeClr val="bg1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+</a:t>
                </a:r>
                <a:r>
                  <a:rPr lang="en-US" sz="1189" dirty="0">
                    <a:solidFill>
                      <a:schemeClr val="bg1"/>
                    </a:solidFill>
                    <a:ea typeface="Times New Roman" panose="02020603050405020304" pitchFamily="18" charset="0"/>
                    <a:cs typeface="Arial" panose="020B0604020202020204" pitchFamily="34" charset="0"/>
                  </a:rPr>
                  <a:t>880 1783067522</a:t>
                </a:r>
                <a:r>
                  <a:rPr lang="en-US" sz="1189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endParaRPr lang="fr-FR" sz="1189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5112ABE-559A-4E4B-8FA1-BBB76FA37373}"/>
                  </a:ext>
                </a:extLst>
              </p:cNvPr>
              <p:cNvSpPr/>
              <p:nvPr/>
            </p:nvSpPr>
            <p:spPr>
              <a:xfrm>
                <a:off x="130078" y="1254604"/>
                <a:ext cx="1410662" cy="15381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89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zakahossain22@gmail.com</a:t>
                </a:r>
                <a:endParaRPr lang="fr-FR" sz="1189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20" name="شكل حر 78">
              <a:extLst>
                <a:ext uri="{FF2B5EF4-FFF2-40B4-BE49-F238E27FC236}">
                  <a16:creationId xmlns:a16="http://schemas.microsoft.com/office/drawing/2014/main" id="{0CB9006E-C69B-436F-8485-14CD898C4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3599" y="1557131"/>
              <a:ext cx="131694" cy="198858"/>
            </a:xfrm>
            <a:custGeom>
              <a:avLst/>
              <a:gdLst>
                <a:gd name="connsiteX0" fmla="*/ 1316986 w 2647950"/>
                <a:gd name="connsiteY0" fmla="*/ 704850 h 3976070"/>
                <a:gd name="connsiteX1" fmla="*/ 776597 w 2647950"/>
                <a:gd name="connsiteY1" fmla="*/ 1245239 h 3976070"/>
                <a:gd name="connsiteX2" fmla="*/ 1316986 w 2647950"/>
                <a:gd name="connsiteY2" fmla="*/ 1785628 h 3976070"/>
                <a:gd name="connsiteX3" fmla="*/ 1857375 w 2647950"/>
                <a:gd name="connsiteY3" fmla="*/ 1245239 h 3976070"/>
                <a:gd name="connsiteX4" fmla="*/ 1316986 w 2647950"/>
                <a:gd name="connsiteY4" fmla="*/ 704850 h 3976070"/>
                <a:gd name="connsiteX5" fmla="*/ 1323975 w 2647950"/>
                <a:gd name="connsiteY5" fmla="*/ 0 h 3976070"/>
                <a:gd name="connsiteX6" fmla="*/ 2647950 w 2647950"/>
                <a:gd name="connsiteY6" fmla="*/ 1323975 h 3976070"/>
                <a:gd name="connsiteX7" fmla="*/ 2421836 w 2647950"/>
                <a:gd name="connsiteY7" fmla="*/ 2064222 h 3976070"/>
                <a:gd name="connsiteX8" fmla="*/ 2358543 w 2647950"/>
                <a:gd name="connsiteY8" fmla="*/ 2148863 h 3976070"/>
                <a:gd name="connsiteX9" fmla="*/ 1334733 w 2647950"/>
                <a:gd name="connsiteY9" fmla="*/ 3976070 h 3976070"/>
                <a:gd name="connsiteX10" fmla="*/ 273757 w 2647950"/>
                <a:gd name="connsiteY10" fmla="*/ 2127934 h 3976070"/>
                <a:gd name="connsiteX11" fmla="*/ 226114 w 2647950"/>
                <a:gd name="connsiteY11" fmla="*/ 2064222 h 3976070"/>
                <a:gd name="connsiteX12" fmla="*/ 0 w 2647950"/>
                <a:gd name="connsiteY12" fmla="*/ 1323975 h 3976070"/>
                <a:gd name="connsiteX13" fmla="*/ 1323975 w 2647950"/>
                <a:gd name="connsiteY13" fmla="*/ 0 h 397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47950" h="3976070">
                  <a:moveTo>
                    <a:pt x="1316986" y="704850"/>
                  </a:moveTo>
                  <a:cubicBezTo>
                    <a:pt x="1018537" y="704850"/>
                    <a:pt x="776597" y="946790"/>
                    <a:pt x="776597" y="1245239"/>
                  </a:cubicBezTo>
                  <a:cubicBezTo>
                    <a:pt x="776597" y="1543688"/>
                    <a:pt x="1018537" y="1785628"/>
                    <a:pt x="1316986" y="1785628"/>
                  </a:cubicBezTo>
                  <a:cubicBezTo>
                    <a:pt x="1615435" y="1785628"/>
                    <a:pt x="1857375" y="1543688"/>
                    <a:pt x="1857375" y="1245239"/>
                  </a:cubicBezTo>
                  <a:cubicBezTo>
                    <a:pt x="1857375" y="946790"/>
                    <a:pt x="1615435" y="704850"/>
                    <a:pt x="1316986" y="704850"/>
                  </a:cubicBezTo>
                  <a:close/>
                  <a:moveTo>
                    <a:pt x="1323975" y="0"/>
                  </a:moveTo>
                  <a:cubicBezTo>
                    <a:pt x="2055186" y="0"/>
                    <a:pt x="2647950" y="592764"/>
                    <a:pt x="2647950" y="1323975"/>
                  </a:cubicBezTo>
                  <a:cubicBezTo>
                    <a:pt x="2647950" y="1598179"/>
                    <a:pt x="2564593" y="1852914"/>
                    <a:pt x="2421836" y="2064222"/>
                  </a:cubicBezTo>
                  <a:lnTo>
                    <a:pt x="2358543" y="2148863"/>
                  </a:lnTo>
                  <a:lnTo>
                    <a:pt x="1334733" y="3976070"/>
                  </a:lnTo>
                  <a:lnTo>
                    <a:pt x="273757" y="2127934"/>
                  </a:lnTo>
                  <a:lnTo>
                    <a:pt x="226114" y="2064222"/>
                  </a:lnTo>
                  <a:cubicBezTo>
                    <a:pt x="83358" y="1852914"/>
                    <a:pt x="0" y="1598179"/>
                    <a:pt x="0" y="1323975"/>
                  </a:cubicBezTo>
                  <a:cubicBezTo>
                    <a:pt x="0" y="592764"/>
                    <a:pt x="592764" y="0"/>
                    <a:pt x="1323975" y="0"/>
                  </a:cubicBezTo>
                  <a:close/>
                </a:path>
              </a:pathLst>
            </a:custGeom>
            <a:solidFill>
              <a:schemeClr val="bg1"/>
            </a:solidFill>
            <a:ln w="793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8792" tIns="54396" rIns="108792" bIns="54396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MA" sz="3331">
                <a:solidFill>
                  <a:schemeClr val="bg1"/>
                </a:solidFill>
              </a:endParaRPr>
            </a:p>
          </p:txBody>
        </p:sp>
        <p:sp>
          <p:nvSpPr>
            <p:cNvPr id="21" name="شكل حر 85">
              <a:extLst>
                <a:ext uri="{FF2B5EF4-FFF2-40B4-BE49-F238E27FC236}">
                  <a16:creationId xmlns:a16="http://schemas.microsoft.com/office/drawing/2014/main" id="{D31312D1-BF1B-4A8F-9DD1-456442795E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1479" y="1256455"/>
              <a:ext cx="185933" cy="132573"/>
            </a:xfrm>
            <a:custGeom>
              <a:avLst/>
              <a:gdLst>
                <a:gd name="connsiteX0" fmla="*/ 3316236 w 8372474"/>
                <a:gd name="connsiteY0" fmla="*/ 3531540 h 5981701"/>
                <a:gd name="connsiteX1" fmla="*/ 1307076 w 8372474"/>
                <a:gd name="connsiteY1" fmla="*/ 5537782 h 5981701"/>
                <a:gd name="connsiteX2" fmla="*/ 7035211 w 8372474"/>
                <a:gd name="connsiteY2" fmla="*/ 5534939 h 5981701"/>
                <a:gd name="connsiteX3" fmla="*/ 5064612 w 8372474"/>
                <a:gd name="connsiteY3" fmla="*/ 3558654 h 5981701"/>
                <a:gd name="connsiteX4" fmla="*/ 4317667 w 8372474"/>
                <a:gd name="connsiteY4" fmla="*/ 4306522 h 5981701"/>
                <a:gd name="connsiteX5" fmla="*/ 4091217 w 8372474"/>
                <a:gd name="connsiteY5" fmla="*/ 4308903 h 5981701"/>
                <a:gd name="connsiteX6" fmla="*/ 7887285 w 8372474"/>
                <a:gd name="connsiteY6" fmla="*/ 736631 h 5981701"/>
                <a:gd name="connsiteX7" fmla="*/ 5379748 w 8372474"/>
                <a:gd name="connsiteY7" fmla="*/ 3243523 h 5981701"/>
                <a:gd name="connsiteX8" fmla="*/ 7665088 w 8372474"/>
                <a:gd name="connsiteY8" fmla="*/ 5527516 h 5981701"/>
                <a:gd name="connsiteX9" fmla="*/ 7884020 w 8372474"/>
                <a:gd name="connsiteY9" fmla="*/ 5078798 h 5981701"/>
                <a:gd name="connsiteX10" fmla="*/ 7887285 w 8372474"/>
                <a:gd name="connsiteY10" fmla="*/ 736631 h 5981701"/>
                <a:gd name="connsiteX11" fmla="*/ 494711 w 8372474"/>
                <a:gd name="connsiteY11" fmla="*/ 712818 h 5981701"/>
                <a:gd name="connsiteX12" fmla="*/ 497974 w 8372474"/>
                <a:gd name="connsiteY12" fmla="*/ 5054986 h 5981701"/>
                <a:gd name="connsiteX13" fmla="*/ 716862 w 8372474"/>
                <a:gd name="connsiteY13" fmla="*/ 5503704 h 5981701"/>
                <a:gd name="connsiteX14" fmla="*/ 3001739 w 8372474"/>
                <a:gd name="connsiteY14" fmla="*/ 3219711 h 5981701"/>
                <a:gd name="connsiteX15" fmla="*/ 881060 w 8372474"/>
                <a:gd name="connsiteY15" fmla="*/ 472017 h 5981701"/>
                <a:gd name="connsiteX16" fmla="*/ 4067173 w 8372474"/>
                <a:gd name="connsiteY16" fmla="*/ 3655748 h 5981701"/>
                <a:gd name="connsiteX17" fmla="*/ 4212429 w 8372474"/>
                <a:gd name="connsiteY17" fmla="*/ 3729567 h 5981701"/>
                <a:gd name="connsiteX18" fmla="*/ 4348161 w 8372474"/>
                <a:gd name="connsiteY18" fmla="*/ 3641461 h 5981701"/>
                <a:gd name="connsiteX19" fmla="*/ 7519985 w 8372474"/>
                <a:gd name="connsiteY19" fmla="*/ 472017 h 5981701"/>
                <a:gd name="connsiteX20" fmla="*/ 892290 w 8372474"/>
                <a:gd name="connsiteY20" fmla="*/ 0 h 5981701"/>
                <a:gd name="connsiteX21" fmla="*/ 7480184 w 8372474"/>
                <a:gd name="connsiteY21" fmla="*/ 0 h 5981701"/>
                <a:gd name="connsiteX22" fmla="*/ 8372474 w 8372474"/>
                <a:gd name="connsiteY22" fmla="*/ 892290 h 5981701"/>
                <a:gd name="connsiteX23" fmla="*/ 8372474 w 8372474"/>
                <a:gd name="connsiteY23" fmla="*/ 5089411 h 5981701"/>
                <a:gd name="connsiteX24" fmla="*/ 7480184 w 8372474"/>
                <a:gd name="connsiteY24" fmla="*/ 5981701 h 5981701"/>
                <a:gd name="connsiteX25" fmla="*/ 892290 w 8372474"/>
                <a:gd name="connsiteY25" fmla="*/ 5981701 h 5981701"/>
                <a:gd name="connsiteX26" fmla="*/ 0 w 8372474"/>
                <a:gd name="connsiteY26" fmla="*/ 5089411 h 5981701"/>
                <a:gd name="connsiteX27" fmla="*/ 0 w 8372474"/>
                <a:gd name="connsiteY27" fmla="*/ 892290 h 5981701"/>
                <a:gd name="connsiteX28" fmla="*/ 892290 w 8372474"/>
                <a:gd name="connsiteY28" fmla="*/ 0 h 5981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372474" h="5981701">
                  <a:moveTo>
                    <a:pt x="3316236" y="3531540"/>
                  </a:moveTo>
                  <a:lnTo>
                    <a:pt x="1307076" y="5537782"/>
                  </a:lnTo>
                  <a:lnTo>
                    <a:pt x="7035211" y="5534939"/>
                  </a:lnTo>
                  <a:lnTo>
                    <a:pt x="5064612" y="3558654"/>
                  </a:lnTo>
                  <a:lnTo>
                    <a:pt x="4317667" y="4306522"/>
                  </a:lnTo>
                  <a:cubicBezTo>
                    <a:pt x="4246947" y="4383516"/>
                    <a:pt x="4152413" y="4365259"/>
                    <a:pt x="4091217" y="4308903"/>
                  </a:cubicBezTo>
                  <a:close/>
                  <a:moveTo>
                    <a:pt x="7887285" y="736631"/>
                  </a:moveTo>
                  <a:lnTo>
                    <a:pt x="5379748" y="3243523"/>
                  </a:lnTo>
                  <a:lnTo>
                    <a:pt x="7665088" y="5527516"/>
                  </a:lnTo>
                  <a:cubicBezTo>
                    <a:pt x="7783318" y="5489862"/>
                    <a:pt x="7896785" y="5392677"/>
                    <a:pt x="7884020" y="5078798"/>
                  </a:cubicBezTo>
                  <a:cubicBezTo>
                    <a:pt x="7877170" y="3582196"/>
                    <a:pt x="7894135" y="2233232"/>
                    <a:pt x="7887285" y="736631"/>
                  </a:cubicBezTo>
                  <a:close/>
                  <a:moveTo>
                    <a:pt x="494711" y="712818"/>
                  </a:moveTo>
                  <a:cubicBezTo>
                    <a:pt x="487861" y="2209420"/>
                    <a:pt x="504824" y="3558384"/>
                    <a:pt x="497974" y="5054986"/>
                  </a:cubicBezTo>
                  <a:cubicBezTo>
                    <a:pt x="485212" y="5368865"/>
                    <a:pt x="598656" y="5466050"/>
                    <a:pt x="716862" y="5503704"/>
                  </a:cubicBezTo>
                  <a:lnTo>
                    <a:pt x="3001739" y="3219711"/>
                  </a:lnTo>
                  <a:close/>
                  <a:moveTo>
                    <a:pt x="881060" y="472017"/>
                  </a:moveTo>
                  <a:lnTo>
                    <a:pt x="4067173" y="3655748"/>
                  </a:lnTo>
                  <a:cubicBezTo>
                    <a:pt x="4101304" y="3685117"/>
                    <a:pt x="4099716" y="3719248"/>
                    <a:pt x="4212429" y="3729567"/>
                  </a:cubicBezTo>
                  <a:cubicBezTo>
                    <a:pt x="4298154" y="3712104"/>
                    <a:pt x="4312442" y="3685118"/>
                    <a:pt x="4348161" y="3641461"/>
                  </a:cubicBezTo>
                  <a:lnTo>
                    <a:pt x="7519985" y="472017"/>
                  </a:lnTo>
                  <a:close/>
                  <a:moveTo>
                    <a:pt x="892290" y="0"/>
                  </a:moveTo>
                  <a:lnTo>
                    <a:pt x="7480184" y="0"/>
                  </a:lnTo>
                  <a:cubicBezTo>
                    <a:pt x="7972982" y="0"/>
                    <a:pt x="8372474" y="399492"/>
                    <a:pt x="8372474" y="892290"/>
                  </a:cubicBezTo>
                  <a:lnTo>
                    <a:pt x="8372474" y="5089411"/>
                  </a:lnTo>
                  <a:cubicBezTo>
                    <a:pt x="8372474" y="5582209"/>
                    <a:pt x="7972982" y="5981701"/>
                    <a:pt x="7480184" y="5981701"/>
                  </a:cubicBezTo>
                  <a:lnTo>
                    <a:pt x="892290" y="5981701"/>
                  </a:lnTo>
                  <a:cubicBezTo>
                    <a:pt x="399492" y="5981701"/>
                    <a:pt x="0" y="5582209"/>
                    <a:pt x="0" y="5089411"/>
                  </a:cubicBezTo>
                  <a:lnTo>
                    <a:pt x="0" y="892290"/>
                  </a:lnTo>
                  <a:cubicBezTo>
                    <a:pt x="0" y="399492"/>
                    <a:pt x="399492" y="0"/>
                    <a:pt x="89229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8792" tIns="54396" rIns="108792" bIns="54396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MA" sz="3331">
                <a:solidFill>
                  <a:schemeClr val="bg1"/>
                </a:solidFill>
              </a:endParaRPr>
            </a:p>
          </p:txBody>
        </p:sp>
        <p:sp>
          <p:nvSpPr>
            <p:cNvPr id="22" name="Freeform: Shape 93">
              <a:extLst>
                <a:ext uri="{FF2B5EF4-FFF2-40B4-BE49-F238E27FC236}">
                  <a16:creationId xmlns:a16="http://schemas.microsoft.com/office/drawing/2014/main" id="{2A233C98-BDBD-4CE8-A405-1D771D218C2C}"/>
                </a:ext>
              </a:extLst>
            </p:cNvPr>
            <p:cNvSpPr/>
            <p:nvPr/>
          </p:nvSpPr>
          <p:spPr>
            <a:xfrm>
              <a:off x="1342588" y="891885"/>
              <a:ext cx="198858" cy="198858"/>
            </a:xfrm>
            <a:custGeom>
              <a:avLst/>
              <a:gdLst>
                <a:gd name="connsiteX0" fmla="*/ 67377 w 108660"/>
                <a:gd name="connsiteY0" fmla="*/ 71902 h 115365"/>
                <a:gd name="connsiteX1" fmla="*/ 70853 w 108660"/>
                <a:gd name="connsiteY1" fmla="*/ 73629 h 115365"/>
                <a:gd name="connsiteX2" fmla="*/ 86114 w 108660"/>
                <a:gd name="connsiteY2" fmla="*/ 100034 h 115365"/>
                <a:gd name="connsiteX3" fmla="*/ 84836 w 108660"/>
                <a:gd name="connsiteY3" fmla="*/ 104841 h 115365"/>
                <a:gd name="connsiteX4" fmla="*/ 76774 w 108660"/>
                <a:gd name="connsiteY4" fmla="*/ 109523 h 115365"/>
                <a:gd name="connsiteX5" fmla="*/ 71978 w 108660"/>
                <a:gd name="connsiteY5" fmla="*/ 108243 h 115365"/>
                <a:gd name="connsiteX6" fmla="*/ 56717 w 108660"/>
                <a:gd name="connsiteY6" fmla="*/ 81838 h 115365"/>
                <a:gd name="connsiteX7" fmla="*/ 57995 w 108660"/>
                <a:gd name="connsiteY7" fmla="*/ 77031 h 115365"/>
                <a:gd name="connsiteX8" fmla="*/ 66057 w 108660"/>
                <a:gd name="connsiteY8" fmla="*/ 72349 h 115365"/>
                <a:gd name="connsiteX9" fmla="*/ 67377 w 108660"/>
                <a:gd name="connsiteY9" fmla="*/ 71902 h 115365"/>
                <a:gd name="connsiteX10" fmla="*/ 90660 w 108660"/>
                <a:gd name="connsiteY10" fmla="*/ 11963 h 115365"/>
                <a:gd name="connsiteX11" fmla="*/ 108660 w 108660"/>
                <a:gd name="connsiteY11" fmla="*/ 29963 h 115365"/>
                <a:gd name="connsiteX12" fmla="*/ 90660 w 108660"/>
                <a:gd name="connsiteY12" fmla="*/ 47963 h 115365"/>
                <a:gd name="connsiteX13" fmla="*/ 72660 w 108660"/>
                <a:gd name="connsiteY13" fmla="*/ 29963 h 115365"/>
                <a:gd name="connsiteX14" fmla="*/ 90660 w 108660"/>
                <a:gd name="connsiteY14" fmla="*/ 11963 h 115365"/>
                <a:gd name="connsiteX15" fmla="*/ 12883 w 108660"/>
                <a:gd name="connsiteY15" fmla="*/ 10583 h 115365"/>
                <a:gd name="connsiteX16" fmla="*/ 28856 w 108660"/>
                <a:gd name="connsiteY16" fmla="*/ 38492 h 115365"/>
                <a:gd name="connsiteX17" fmla="*/ 29670 w 108660"/>
                <a:gd name="connsiteY17" fmla="*/ 68633 h 115365"/>
                <a:gd name="connsiteX18" fmla="*/ 54537 w 108660"/>
                <a:gd name="connsiteY18" fmla="*/ 82872 h 115365"/>
                <a:gd name="connsiteX19" fmla="*/ 70535 w 108660"/>
                <a:gd name="connsiteY19" fmla="*/ 110710 h 115365"/>
                <a:gd name="connsiteX20" fmla="*/ 56894 w 108660"/>
                <a:gd name="connsiteY20" fmla="*/ 115365 h 115365"/>
                <a:gd name="connsiteX21" fmla="*/ 45294 w 108660"/>
                <a:gd name="connsiteY21" fmla="*/ 110850 h 115365"/>
                <a:gd name="connsiteX22" fmla="*/ 20 w 108660"/>
                <a:gd name="connsiteY22" fmla="*/ 26785 h 115365"/>
                <a:gd name="connsiteX23" fmla="*/ 3356 w 108660"/>
                <a:gd name="connsiteY23" fmla="*/ 17711 h 115365"/>
                <a:gd name="connsiteX24" fmla="*/ 12883 w 108660"/>
                <a:gd name="connsiteY24" fmla="*/ 10583 h 115365"/>
                <a:gd name="connsiteX25" fmla="*/ 26146 w 108660"/>
                <a:gd name="connsiteY25" fmla="*/ 27 h 115365"/>
                <a:gd name="connsiteX26" fmla="*/ 29622 w 108660"/>
                <a:gd name="connsiteY26" fmla="*/ 1755 h 115365"/>
                <a:gd name="connsiteX27" fmla="*/ 44882 w 108660"/>
                <a:gd name="connsiteY27" fmla="*/ 28160 h 115365"/>
                <a:gd name="connsiteX28" fmla="*/ 43605 w 108660"/>
                <a:gd name="connsiteY28" fmla="*/ 32967 h 115365"/>
                <a:gd name="connsiteX29" fmla="*/ 35542 w 108660"/>
                <a:gd name="connsiteY29" fmla="*/ 37649 h 115365"/>
                <a:gd name="connsiteX30" fmla="*/ 30747 w 108660"/>
                <a:gd name="connsiteY30" fmla="*/ 36368 h 115365"/>
                <a:gd name="connsiteX31" fmla="*/ 15486 w 108660"/>
                <a:gd name="connsiteY31" fmla="*/ 9963 h 115365"/>
                <a:gd name="connsiteX32" fmla="*/ 16764 w 108660"/>
                <a:gd name="connsiteY32" fmla="*/ 5156 h 115365"/>
                <a:gd name="connsiteX33" fmla="*/ 24826 w 108660"/>
                <a:gd name="connsiteY33" fmla="*/ 474 h 115365"/>
                <a:gd name="connsiteX34" fmla="*/ 26146 w 108660"/>
                <a:gd name="connsiteY34" fmla="*/ 27 h 11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8660" h="115365">
                  <a:moveTo>
                    <a:pt x="67377" y="71902"/>
                  </a:moveTo>
                  <a:cubicBezTo>
                    <a:pt x="68734" y="71731"/>
                    <a:pt x="70124" y="72369"/>
                    <a:pt x="70853" y="73629"/>
                  </a:cubicBezTo>
                  <a:lnTo>
                    <a:pt x="86114" y="100034"/>
                  </a:lnTo>
                  <a:cubicBezTo>
                    <a:pt x="87085" y="101715"/>
                    <a:pt x="86513" y="103867"/>
                    <a:pt x="84836" y="104841"/>
                  </a:cubicBezTo>
                  <a:lnTo>
                    <a:pt x="76774" y="109523"/>
                  </a:lnTo>
                  <a:cubicBezTo>
                    <a:pt x="75097" y="110497"/>
                    <a:pt x="72950" y="109924"/>
                    <a:pt x="71978" y="108243"/>
                  </a:cubicBezTo>
                  <a:lnTo>
                    <a:pt x="56717" y="81838"/>
                  </a:lnTo>
                  <a:cubicBezTo>
                    <a:pt x="55746" y="80157"/>
                    <a:pt x="56318" y="78005"/>
                    <a:pt x="57995" y="77031"/>
                  </a:cubicBezTo>
                  <a:lnTo>
                    <a:pt x="66057" y="72349"/>
                  </a:lnTo>
                  <a:cubicBezTo>
                    <a:pt x="66477" y="72106"/>
                    <a:pt x="66925" y="71959"/>
                    <a:pt x="67377" y="71902"/>
                  </a:cubicBezTo>
                  <a:close/>
                  <a:moveTo>
                    <a:pt x="90660" y="11963"/>
                  </a:moveTo>
                  <a:cubicBezTo>
                    <a:pt x="100601" y="11963"/>
                    <a:pt x="108660" y="20022"/>
                    <a:pt x="108660" y="29963"/>
                  </a:cubicBezTo>
                  <a:cubicBezTo>
                    <a:pt x="108660" y="39904"/>
                    <a:pt x="100601" y="47963"/>
                    <a:pt x="90660" y="47963"/>
                  </a:cubicBezTo>
                  <a:cubicBezTo>
                    <a:pt x="80719" y="47963"/>
                    <a:pt x="72660" y="39904"/>
                    <a:pt x="72660" y="29963"/>
                  </a:cubicBezTo>
                  <a:cubicBezTo>
                    <a:pt x="72660" y="20022"/>
                    <a:pt x="80719" y="11963"/>
                    <a:pt x="90660" y="11963"/>
                  </a:cubicBezTo>
                  <a:close/>
                  <a:moveTo>
                    <a:pt x="12883" y="10583"/>
                  </a:moveTo>
                  <a:lnTo>
                    <a:pt x="28856" y="38492"/>
                  </a:lnTo>
                  <a:cubicBezTo>
                    <a:pt x="19525" y="44628"/>
                    <a:pt x="25413" y="61107"/>
                    <a:pt x="29670" y="68633"/>
                  </a:cubicBezTo>
                  <a:cubicBezTo>
                    <a:pt x="34137" y="76158"/>
                    <a:pt x="44638" y="88577"/>
                    <a:pt x="54537" y="82872"/>
                  </a:cubicBezTo>
                  <a:lnTo>
                    <a:pt x="70535" y="110710"/>
                  </a:lnTo>
                  <a:cubicBezTo>
                    <a:pt x="62330" y="115705"/>
                    <a:pt x="59819" y="115213"/>
                    <a:pt x="56894" y="115365"/>
                  </a:cubicBezTo>
                  <a:cubicBezTo>
                    <a:pt x="52780" y="115307"/>
                    <a:pt x="47969" y="112616"/>
                    <a:pt x="45294" y="110850"/>
                  </a:cubicBezTo>
                  <a:cubicBezTo>
                    <a:pt x="32483" y="102989"/>
                    <a:pt x="-936" y="61099"/>
                    <a:pt x="20" y="26785"/>
                  </a:cubicBezTo>
                  <a:cubicBezTo>
                    <a:pt x="137" y="22672"/>
                    <a:pt x="1794" y="19675"/>
                    <a:pt x="3356" y="17711"/>
                  </a:cubicBezTo>
                  <a:cubicBezTo>
                    <a:pt x="5476" y="15116"/>
                    <a:pt x="9518" y="12492"/>
                    <a:pt x="12883" y="10583"/>
                  </a:cubicBezTo>
                  <a:close/>
                  <a:moveTo>
                    <a:pt x="26146" y="27"/>
                  </a:moveTo>
                  <a:cubicBezTo>
                    <a:pt x="27503" y="-144"/>
                    <a:pt x="28893" y="494"/>
                    <a:pt x="29622" y="1755"/>
                  </a:cubicBezTo>
                  <a:lnTo>
                    <a:pt x="44882" y="28160"/>
                  </a:lnTo>
                  <a:cubicBezTo>
                    <a:pt x="45854" y="29841"/>
                    <a:pt x="45282" y="31993"/>
                    <a:pt x="43605" y="32967"/>
                  </a:cubicBezTo>
                  <a:lnTo>
                    <a:pt x="35542" y="37649"/>
                  </a:lnTo>
                  <a:cubicBezTo>
                    <a:pt x="33866" y="38622"/>
                    <a:pt x="31719" y="38049"/>
                    <a:pt x="30747" y="36368"/>
                  </a:cubicBezTo>
                  <a:lnTo>
                    <a:pt x="15486" y="9963"/>
                  </a:lnTo>
                  <a:cubicBezTo>
                    <a:pt x="14515" y="8282"/>
                    <a:pt x="15087" y="6130"/>
                    <a:pt x="16764" y="5156"/>
                  </a:cubicBezTo>
                  <a:lnTo>
                    <a:pt x="24826" y="474"/>
                  </a:lnTo>
                  <a:cubicBezTo>
                    <a:pt x="25245" y="231"/>
                    <a:pt x="25694" y="84"/>
                    <a:pt x="26146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MA" sz="3331">
                <a:solidFill>
                  <a:schemeClr val="bg1"/>
                </a:solidFill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38A2-C8F7-48EC-AAD9-0BDF35CF634C}"/>
              </a:ext>
            </a:extLst>
          </p:cNvPr>
          <p:cNvSpPr/>
          <p:nvPr/>
        </p:nvSpPr>
        <p:spPr>
          <a:xfrm>
            <a:off x="3006038" y="6187400"/>
            <a:ext cx="2527428" cy="385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29" b="1" dirty="0">
                <a:solidFill>
                  <a:srgbClr val="2424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SKILL HIGHLIGHTS</a:t>
            </a:r>
            <a:endParaRPr lang="fr-FR" sz="1629" b="1" dirty="0">
              <a:solidFill>
                <a:srgbClr val="2424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B1A263-4539-469D-A653-02B25702121A}"/>
              </a:ext>
            </a:extLst>
          </p:cNvPr>
          <p:cNvSpPr/>
          <p:nvPr/>
        </p:nvSpPr>
        <p:spPr>
          <a:xfrm>
            <a:off x="283263" y="5465186"/>
            <a:ext cx="2370642" cy="385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MA" sz="1629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anose="020B0606030504020204" pitchFamily="34" charset="0"/>
                <a:cs typeface="Open Sans" panose="020B0606030504020204" pitchFamily="34" charset="0"/>
              </a:rPr>
              <a:t>LANGUAGES</a:t>
            </a:r>
            <a:endParaRPr lang="fr-FR" sz="1629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AA6D3C0-32EE-4377-871A-CBF7A453FB79}"/>
              </a:ext>
            </a:extLst>
          </p:cNvPr>
          <p:cNvCxnSpPr/>
          <p:nvPr/>
        </p:nvCxnSpPr>
        <p:spPr>
          <a:xfrm>
            <a:off x="355556" y="5835965"/>
            <a:ext cx="2239162" cy="0"/>
          </a:xfrm>
          <a:prstGeom prst="line">
            <a:avLst/>
          </a:prstGeom>
          <a:ln w="158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FE0B51D-61EB-474E-B185-06E2B63CF159}"/>
              </a:ext>
            </a:extLst>
          </p:cNvPr>
          <p:cNvCxnSpPr/>
          <p:nvPr/>
        </p:nvCxnSpPr>
        <p:spPr>
          <a:xfrm>
            <a:off x="332687" y="7972488"/>
            <a:ext cx="2239162" cy="0"/>
          </a:xfrm>
          <a:prstGeom prst="line">
            <a:avLst/>
          </a:prstGeom>
          <a:ln w="158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02B6718-8223-4B89-9D08-9DD83296BF82}"/>
              </a:ext>
            </a:extLst>
          </p:cNvPr>
          <p:cNvCxnSpPr/>
          <p:nvPr/>
        </p:nvCxnSpPr>
        <p:spPr>
          <a:xfrm>
            <a:off x="3070873" y="3868211"/>
            <a:ext cx="4242137" cy="0"/>
          </a:xfrm>
          <a:prstGeom prst="line">
            <a:avLst/>
          </a:prstGeom>
          <a:ln w="15875">
            <a:solidFill>
              <a:srgbClr val="24242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E73375-8B96-42AB-BA35-C10203E0263E}"/>
              </a:ext>
            </a:extLst>
          </p:cNvPr>
          <p:cNvCxnSpPr/>
          <p:nvPr/>
        </p:nvCxnSpPr>
        <p:spPr>
          <a:xfrm>
            <a:off x="3081903" y="2148128"/>
            <a:ext cx="4251045" cy="21455"/>
          </a:xfrm>
          <a:prstGeom prst="line">
            <a:avLst/>
          </a:prstGeom>
          <a:ln w="15875">
            <a:solidFill>
              <a:srgbClr val="24242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FBE633-67D3-43DF-B2E7-BBCAC36951D9}"/>
              </a:ext>
            </a:extLst>
          </p:cNvPr>
          <p:cNvCxnSpPr/>
          <p:nvPr/>
        </p:nvCxnSpPr>
        <p:spPr>
          <a:xfrm flipV="1">
            <a:off x="3098053" y="6502560"/>
            <a:ext cx="4207807" cy="24074"/>
          </a:xfrm>
          <a:prstGeom prst="line">
            <a:avLst/>
          </a:prstGeom>
          <a:ln w="15875">
            <a:solidFill>
              <a:srgbClr val="24242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Subtitle 2">
            <a:extLst>
              <a:ext uri="{FF2B5EF4-FFF2-40B4-BE49-F238E27FC236}">
                <a16:creationId xmlns:a16="http://schemas.microsoft.com/office/drawing/2014/main" id="{9E4BCE00-73E8-4B2D-B8F5-A6993455145F}"/>
              </a:ext>
            </a:extLst>
          </p:cNvPr>
          <p:cNvSpPr/>
          <p:nvPr/>
        </p:nvSpPr>
        <p:spPr>
          <a:xfrm>
            <a:off x="3054752" y="2352841"/>
            <a:ext cx="4513146" cy="135656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8653" tIns="49326" rIns="98653" bIns="49326" anchor="t" anchorCtr="0" compatLnSpc="0">
            <a:spAutoFit/>
          </a:bodyPr>
          <a:lstStyle/>
          <a:p>
            <a:r>
              <a:rPr lang="en-US" sz="1130" b="1" dirty="0">
                <a:ea typeface="Open Sans" panose="020B0606030504020204" pitchFamily="34" charset="0"/>
                <a:cs typeface="Open Sans" panose="020B0606030504020204" pitchFamily="34" charset="0"/>
              </a:rPr>
              <a:t>Data Scientist</a:t>
            </a:r>
            <a:r>
              <a:rPr lang="en-US" sz="1130" dirty="0">
                <a:ea typeface="Open Sans" panose="020B0606030504020204" pitchFamily="34" charset="0"/>
                <a:cs typeface="Open Sans" panose="020B0606030504020204" pitchFamily="34" charset="0"/>
              </a:rPr>
              <a:t> |		</a:t>
            </a:r>
            <a:r>
              <a:rPr lang="en-US" sz="1130" dirty="0" err="1">
                <a:ea typeface="Open Sans" panose="020B0606030504020204" pitchFamily="34" charset="0"/>
                <a:cs typeface="Open Sans" panose="020B0606030504020204" pitchFamily="34" charset="0"/>
              </a:rPr>
              <a:t>Enosys</a:t>
            </a:r>
            <a:r>
              <a:rPr lang="en-US" sz="1130" dirty="0">
                <a:ea typeface="Open Sans" panose="020B0606030504020204" pitchFamily="34" charset="0"/>
                <a:cs typeface="Open Sans" panose="020B0606030504020204" pitchFamily="34" charset="0"/>
              </a:rPr>
              <a:t> Solutions - 2028</a:t>
            </a:r>
            <a:endParaRPr lang="en-US" sz="1130" b="1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130" b="1" dirty="0">
                <a:ea typeface="Open Sans" panose="020B0606030504020204" pitchFamily="34" charset="0"/>
                <a:cs typeface="Open Sans" panose="020B0606030504020204" pitchFamily="34" charset="0"/>
              </a:rPr>
              <a:t>Senior Software Engineer</a:t>
            </a:r>
            <a:r>
              <a:rPr lang="en-US" sz="1130" dirty="0">
                <a:ea typeface="Open Sans" panose="020B0606030504020204" pitchFamily="34" charset="0"/>
                <a:cs typeface="Open Sans" panose="020B0606030504020204" pitchFamily="34" charset="0"/>
              </a:rPr>
              <a:t>| 	Kite Games Studio - 2026</a:t>
            </a:r>
            <a:endParaRPr lang="fr-FR" sz="113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130" b="1" dirty="0">
                <a:ea typeface="Open Sans" panose="020B0606030504020204" pitchFamily="34" charset="0"/>
                <a:cs typeface="Open Sans" panose="020B0606030504020204" pitchFamily="34" charset="0"/>
              </a:rPr>
              <a:t>Junior Software </a:t>
            </a:r>
            <a:r>
              <a:rPr lang="en-US" sz="1130" b="1" dirty="0" err="1">
                <a:ea typeface="Open Sans" panose="020B0606030504020204" pitchFamily="34" charset="0"/>
                <a:cs typeface="Open Sans" panose="020B0606030504020204" pitchFamily="34" charset="0"/>
              </a:rPr>
              <a:t>Englineer</a:t>
            </a:r>
            <a:r>
              <a:rPr lang="en-US" sz="1130" dirty="0">
                <a:ea typeface="Open Sans" panose="020B0606030504020204" pitchFamily="34" charset="0"/>
                <a:cs typeface="Open Sans" panose="020B0606030504020204" pitchFamily="34" charset="0"/>
              </a:rPr>
              <a:t>|	Tiger IT – 2025</a:t>
            </a:r>
          </a:p>
          <a:p>
            <a:r>
              <a:rPr lang="en-US" sz="1130" b="1" dirty="0">
                <a:ea typeface="Open Sans" panose="020B0606030504020204" pitchFamily="34" charset="0"/>
                <a:cs typeface="Open Sans" panose="020B0606030504020204" pitchFamily="34" charset="0"/>
              </a:rPr>
              <a:t>Full Stack </a:t>
            </a:r>
            <a:r>
              <a:rPr lang="en-US" sz="1130" b="1" dirty="0" err="1">
                <a:ea typeface="Open Sans" panose="020B0606030504020204" pitchFamily="34" charset="0"/>
                <a:cs typeface="Open Sans" panose="020B0606030504020204" pitchFamily="34" charset="0"/>
              </a:rPr>
              <a:t>Englineer</a:t>
            </a:r>
            <a:r>
              <a:rPr lang="en-US" sz="1130" b="1" dirty="0">
                <a:ea typeface="Open Sans" panose="020B0606030504020204" pitchFamily="34" charset="0"/>
                <a:cs typeface="Open Sans" panose="020B0606030504020204" pitchFamily="34" charset="0"/>
              </a:rPr>
              <a:t>|	</a:t>
            </a:r>
            <a:r>
              <a:rPr lang="en-US" sz="1130" dirty="0" err="1">
                <a:ea typeface="Open Sans" panose="020B0606030504020204" pitchFamily="34" charset="0"/>
                <a:cs typeface="Open Sans" panose="020B0606030504020204" pitchFamily="34" charset="0"/>
              </a:rPr>
              <a:t>Robi</a:t>
            </a:r>
            <a:r>
              <a:rPr lang="en-US" sz="113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30" dirty="0" err="1">
                <a:ea typeface="Open Sans" panose="020B0606030504020204" pitchFamily="34" charset="0"/>
                <a:cs typeface="Open Sans" panose="020B0606030504020204" pitchFamily="34" charset="0"/>
              </a:rPr>
              <a:t>Axiata</a:t>
            </a:r>
            <a:r>
              <a:rPr lang="en-US" sz="1130" dirty="0">
                <a:ea typeface="Open Sans" panose="020B0606030504020204" pitchFamily="34" charset="0"/>
                <a:cs typeface="Open Sans" panose="020B0606030504020204" pitchFamily="34" charset="0"/>
              </a:rPr>
              <a:t> Limited - 2024		</a:t>
            </a:r>
          </a:p>
          <a:p>
            <a:pPr marL="180897"/>
            <a:endParaRPr lang="en-US" sz="113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95242"/>
            <a:endParaRPr lang="fr-FR" sz="1249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B0FDA2-9D0F-45CA-85FE-1267E0186893}"/>
              </a:ext>
            </a:extLst>
          </p:cNvPr>
          <p:cNvSpPr/>
          <p:nvPr/>
        </p:nvSpPr>
        <p:spPr>
          <a:xfrm>
            <a:off x="3006038" y="9033023"/>
            <a:ext cx="2527428" cy="385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29" b="1" dirty="0">
                <a:solidFill>
                  <a:srgbClr val="2424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CERTIFICATIONS</a:t>
            </a:r>
            <a:endParaRPr lang="fr-FR" sz="1629" b="1" dirty="0">
              <a:solidFill>
                <a:srgbClr val="2424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E828195-58F9-406A-8C32-0B4AFF6359A6}"/>
              </a:ext>
            </a:extLst>
          </p:cNvPr>
          <p:cNvCxnSpPr/>
          <p:nvPr/>
        </p:nvCxnSpPr>
        <p:spPr>
          <a:xfrm flipV="1">
            <a:off x="3098053" y="9344025"/>
            <a:ext cx="4207807" cy="28231"/>
          </a:xfrm>
          <a:prstGeom prst="line">
            <a:avLst/>
          </a:prstGeom>
          <a:ln w="15875">
            <a:solidFill>
              <a:srgbClr val="24242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84FB6606-FA19-4E41-A72C-6BF0A4F8DE08}"/>
              </a:ext>
            </a:extLst>
          </p:cNvPr>
          <p:cNvSpPr/>
          <p:nvPr/>
        </p:nvSpPr>
        <p:spPr>
          <a:xfrm>
            <a:off x="3116919" y="9567514"/>
            <a:ext cx="4450980" cy="819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3976" indent="-203976">
              <a:spcBef>
                <a:spcPts val="357"/>
              </a:spcBef>
              <a:spcAft>
                <a:spcPts val="357"/>
              </a:spcAft>
              <a:buFont typeface="Wingdings" panose="05000000000000000000" pitchFamily="2" charset="2"/>
              <a:buChar char="§"/>
            </a:pPr>
            <a:r>
              <a:rPr lang="en-US" sz="1130" dirty="0" err="1">
                <a:ea typeface="Open Sans" panose="020B0606030504020204" pitchFamily="34" charset="0"/>
                <a:cs typeface="Open Sans" panose="020B0606030504020204" pitchFamily="34" charset="0"/>
              </a:rPr>
              <a:t>Laravel</a:t>
            </a:r>
            <a:r>
              <a:rPr lang="en-US" sz="1130" dirty="0">
                <a:ea typeface="Open Sans" panose="020B0606030504020204" pitchFamily="34" charset="0"/>
                <a:cs typeface="Open Sans" panose="020B0606030504020204" pitchFamily="34" charset="0"/>
              </a:rPr>
              <a:t> Framework (certificate): </a:t>
            </a:r>
            <a:r>
              <a:rPr lang="en-US" sz="1130" b="1" dirty="0">
                <a:ea typeface="Open Sans" panose="020B0606030504020204" pitchFamily="34" charset="0"/>
                <a:cs typeface="Open Sans" panose="020B0606030504020204" pitchFamily="34" charset="0"/>
              </a:rPr>
              <a:t>Zend, </a:t>
            </a:r>
            <a:r>
              <a:rPr lang="en-US" sz="1130" b="1" dirty="0" err="1">
                <a:ea typeface="Open Sans" panose="020B0606030504020204" pitchFamily="34" charset="0"/>
                <a:cs typeface="Open Sans" panose="020B0606030504020204" pitchFamily="34" charset="0"/>
              </a:rPr>
              <a:t>Codeigniter</a:t>
            </a:r>
            <a:r>
              <a:rPr lang="en-US" sz="1130" b="1" dirty="0"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30" b="1" dirty="0" err="1">
                <a:ea typeface="Open Sans" panose="020B0606030504020204" pitchFamily="34" charset="0"/>
                <a:cs typeface="Open Sans" panose="020B0606030504020204" pitchFamily="34" charset="0"/>
              </a:rPr>
              <a:t>Symfony</a:t>
            </a:r>
            <a:r>
              <a:rPr lang="en-US" sz="1130" b="1" dirty="0"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203976" indent="-203976">
              <a:spcBef>
                <a:spcPts val="357"/>
              </a:spcBef>
              <a:spcAft>
                <a:spcPts val="357"/>
              </a:spcAft>
              <a:buFont typeface="Wingdings" panose="05000000000000000000" pitchFamily="2" charset="2"/>
              <a:buChar char="§"/>
            </a:pPr>
            <a:r>
              <a:rPr lang="en-US" sz="1130" dirty="0">
                <a:ea typeface="Open Sans" panose="020B0606030504020204" pitchFamily="34" charset="0"/>
                <a:cs typeface="Open Sans" panose="020B0606030504020204" pitchFamily="34" charset="0"/>
              </a:rPr>
              <a:t>Certified Solutions Architect : </a:t>
            </a:r>
            <a:r>
              <a:rPr lang="en-US" sz="1130" b="1" dirty="0">
                <a:ea typeface="Open Sans" panose="020B0606030504020204" pitchFamily="34" charset="0"/>
                <a:cs typeface="Open Sans" panose="020B0606030504020204" pitchFamily="34" charset="0"/>
              </a:rPr>
              <a:t>Amazon Web Services</a:t>
            </a:r>
          </a:p>
          <a:p>
            <a:pPr marL="203976" indent="-203976">
              <a:spcBef>
                <a:spcPts val="357"/>
              </a:spcBef>
              <a:spcAft>
                <a:spcPts val="357"/>
              </a:spcAft>
              <a:buFont typeface="Wingdings" panose="05000000000000000000" pitchFamily="2" charset="2"/>
              <a:buChar char="§"/>
            </a:pPr>
            <a:r>
              <a:rPr lang="en-US" sz="1130" dirty="0">
                <a:ea typeface="Open Sans" panose="020B0606030504020204" pitchFamily="34" charset="0"/>
                <a:cs typeface="Open Sans" panose="020B0606030504020204" pitchFamily="34" charset="0"/>
              </a:rPr>
              <a:t>Azure Solutions Architect Expert : </a:t>
            </a:r>
            <a:r>
              <a:rPr lang="en-US" sz="1130" b="1" dirty="0">
                <a:ea typeface="Open Sans" panose="020B0606030504020204" pitchFamily="34" charset="0"/>
                <a:cs typeface="Open Sans" panose="020B0606030504020204" pitchFamily="34" charset="0"/>
              </a:rPr>
              <a:t>Microsoft</a:t>
            </a:r>
            <a:endParaRPr lang="en-US" sz="113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3C2990C-9F0D-492C-B78C-9ECA0BB04E59}"/>
              </a:ext>
            </a:extLst>
          </p:cNvPr>
          <p:cNvGrpSpPr/>
          <p:nvPr/>
        </p:nvGrpSpPr>
        <p:grpSpPr>
          <a:xfrm>
            <a:off x="3122108" y="6691348"/>
            <a:ext cx="4298052" cy="1530232"/>
            <a:chOff x="2544796" y="7318951"/>
            <a:chExt cx="3856080" cy="114526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33C4A2F-E60B-4C8A-97E8-150E3C98257D}"/>
                </a:ext>
              </a:extLst>
            </p:cNvPr>
            <p:cNvSpPr/>
            <p:nvPr/>
          </p:nvSpPr>
          <p:spPr>
            <a:xfrm>
              <a:off x="2544796" y="7318951"/>
              <a:ext cx="1963799" cy="8942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3070" tIns="46535" rIns="93070" bIns="46535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13420" indent="-213420">
                <a:lnSpc>
                  <a:spcPct val="114000"/>
                </a:lnSpc>
                <a:spcBef>
                  <a:spcPts val="357"/>
                </a:spcBef>
                <a:spcAft>
                  <a:spcPts val="357"/>
                </a:spcAft>
                <a:buFont typeface="Wingdings" panose="05000000000000000000" pitchFamily="2" charset="2"/>
                <a:buChar char="§"/>
              </a:pPr>
              <a:r>
                <a:rPr lang="en-US" sz="1130" dirty="0">
                  <a:solidFill>
                    <a:srgbClr val="383548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Project management</a:t>
              </a:r>
              <a:endParaRPr lang="en-US" sz="113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213420" indent="-213420">
                <a:lnSpc>
                  <a:spcPct val="114000"/>
                </a:lnSpc>
                <a:spcBef>
                  <a:spcPts val="357"/>
                </a:spcBef>
                <a:spcAft>
                  <a:spcPts val="357"/>
                </a:spcAft>
                <a:buFont typeface="Wingdings" panose="05000000000000000000" pitchFamily="2" charset="2"/>
                <a:buChar char="§"/>
              </a:pPr>
              <a:r>
                <a:rPr lang="en-US" sz="113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Strong decision maker </a:t>
              </a:r>
            </a:p>
            <a:p>
              <a:pPr marL="213420" indent="-213420">
                <a:lnSpc>
                  <a:spcPct val="114000"/>
                </a:lnSpc>
                <a:spcBef>
                  <a:spcPts val="357"/>
                </a:spcBef>
                <a:spcAft>
                  <a:spcPts val="357"/>
                </a:spcAft>
                <a:buFont typeface="Wingdings" panose="05000000000000000000" pitchFamily="2" charset="2"/>
                <a:buChar char="§"/>
              </a:pPr>
              <a:r>
                <a:rPr lang="en-US" sz="113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Complex problem solver</a:t>
              </a:r>
            </a:p>
            <a:p>
              <a:pPr marL="213420" indent="-213420">
                <a:lnSpc>
                  <a:spcPct val="114000"/>
                </a:lnSpc>
                <a:spcBef>
                  <a:spcPts val="357"/>
                </a:spcBef>
                <a:spcAft>
                  <a:spcPts val="357"/>
                </a:spcAft>
                <a:buFont typeface="Wingdings" panose="05000000000000000000" pitchFamily="2" charset="2"/>
                <a:buChar char="§"/>
              </a:pPr>
              <a:r>
                <a:rPr lang="en-US" sz="113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Data Structure and Algorithms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36F660E-0E88-4617-BC2E-8BDF3754DEDD}"/>
                </a:ext>
              </a:extLst>
            </p:cNvPr>
            <p:cNvSpPr/>
            <p:nvPr/>
          </p:nvSpPr>
          <p:spPr>
            <a:xfrm>
              <a:off x="4548151" y="7344837"/>
              <a:ext cx="1852725" cy="11193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3070" tIns="46535" rIns="93070" bIns="46535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13420" indent="-213420">
                <a:lnSpc>
                  <a:spcPct val="114000"/>
                </a:lnSpc>
                <a:spcBef>
                  <a:spcPts val="357"/>
                </a:spcBef>
                <a:spcAft>
                  <a:spcPts val="357"/>
                </a:spcAft>
                <a:buFont typeface="Wingdings" panose="05000000000000000000" pitchFamily="2" charset="2"/>
                <a:buChar char="§"/>
              </a:pPr>
              <a:r>
                <a:rPr lang="en-US" sz="113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Innovative</a:t>
              </a:r>
            </a:p>
            <a:p>
              <a:pPr marL="213420" indent="-213420">
                <a:lnSpc>
                  <a:spcPct val="114000"/>
                </a:lnSpc>
                <a:spcBef>
                  <a:spcPts val="357"/>
                </a:spcBef>
                <a:spcAft>
                  <a:spcPts val="357"/>
                </a:spcAft>
                <a:buFont typeface="Wingdings" panose="05000000000000000000" pitchFamily="2" charset="2"/>
                <a:buChar char="§"/>
              </a:pPr>
              <a:r>
                <a:rPr lang="en-US" sz="113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Android Developer</a:t>
              </a:r>
            </a:p>
            <a:p>
              <a:pPr marL="213420" indent="-213420">
                <a:lnSpc>
                  <a:spcPct val="114000"/>
                </a:lnSpc>
                <a:spcBef>
                  <a:spcPts val="357"/>
                </a:spcBef>
                <a:spcAft>
                  <a:spcPts val="357"/>
                </a:spcAft>
                <a:buFont typeface="Wingdings" panose="05000000000000000000" pitchFamily="2" charset="2"/>
                <a:buChar char="§"/>
              </a:pPr>
              <a:r>
                <a:rPr lang="en-US" sz="113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Critical thinker</a:t>
              </a:r>
            </a:p>
            <a:p>
              <a:pPr marL="213420" indent="-213420">
                <a:lnSpc>
                  <a:spcPct val="114000"/>
                </a:lnSpc>
                <a:spcBef>
                  <a:spcPts val="357"/>
                </a:spcBef>
                <a:spcAft>
                  <a:spcPts val="357"/>
                </a:spcAft>
                <a:buFont typeface="Wingdings" panose="05000000000000000000" pitchFamily="2" charset="2"/>
                <a:buChar char="§"/>
              </a:pPr>
              <a:r>
                <a:rPr lang="en-US" sz="113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Leadership </a:t>
              </a:r>
            </a:p>
            <a:p>
              <a:pPr marL="213420" indent="-213420">
                <a:lnSpc>
                  <a:spcPct val="114000"/>
                </a:lnSpc>
                <a:spcBef>
                  <a:spcPts val="357"/>
                </a:spcBef>
                <a:spcAft>
                  <a:spcPts val="357"/>
                </a:spcAft>
                <a:buFont typeface="Wingdings" panose="05000000000000000000" pitchFamily="2" charset="2"/>
                <a:buChar char="§"/>
              </a:pPr>
              <a:endParaRPr lang="fr-MA" sz="113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58AD430-9624-4749-BAA8-9CB665C10794}"/>
              </a:ext>
            </a:extLst>
          </p:cNvPr>
          <p:cNvSpPr/>
          <p:nvPr/>
        </p:nvSpPr>
        <p:spPr>
          <a:xfrm>
            <a:off x="2956568" y="262442"/>
            <a:ext cx="3467424" cy="385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rtl="1">
              <a:lnSpc>
                <a:spcPct val="107000"/>
              </a:lnSpc>
              <a:spcAft>
                <a:spcPts val="813"/>
              </a:spcAft>
              <a:buSzPct val="150000"/>
            </a:pPr>
            <a:r>
              <a:rPr lang="fr-MA" sz="1629" b="1" dirty="0">
                <a:solidFill>
                  <a:srgbClr val="2424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SUMMARY</a:t>
            </a:r>
            <a:endParaRPr lang="ar-MA" sz="1629" b="1" dirty="0">
              <a:solidFill>
                <a:srgbClr val="242424"/>
              </a:solidFill>
              <a:ea typeface="Open Sans" panose="020B0606030504020204" pitchFamily="34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09D384B-F680-4E38-AD8E-AA10816F0E20}"/>
              </a:ext>
            </a:extLst>
          </p:cNvPr>
          <p:cNvCxnSpPr/>
          <p:nvPr/>
        </p:nvCxnSpPr>
        <p:spPr>
          <a:xfrm>
            <a:off x="3073680" y="626469"/>
            <a:ext cx="4251045" cy="21455"/>
          </a:xfrm>
          <a:prstGeom prst="line">
            <a:avLst/>
          </a:prstGeom>
          <a:ln w="15875">
            <a:solidFill>
              <a:srgbClr val="24242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C926F00-17CD-DCF4-5A9E-877B93C58531}"/>
              </a:ext>
            </a:extLst>
          </p:cNvPr>
          <p:cNvSpPr/>
          <p:nvPr/>
        </p:nvSpPr>
        <p:spPr>
          <a:xfrm>
            <a:off x="339856" y="6009874"/>
            <a:ext cx="2525825" cy="1328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6230" tIns="43115" rIns="86230" bIns="4311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97739" indent="-197739">
              <a:spcBef>
                <a:spcPts val="331"/>
              </a:spcBef>
              <a:spcAft>
                <a:spcPts val="331"/>
              </a:spcAft>
              <a:buFont typeface="Wingdings" panose="05000000000000000000" pitchFamily="2" charset="2"/>
              <a:buChar char="§"/>
            </a:pPr>
            <a:r>
              <a:rPr lang="en-US" sz="1213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Bangla</a:t>
            </a:r>
          </a:p>
          <a:p>
            <a:pPr marL="197739" indent="-197739">
              <a:spcBef>
                <a:spcPts val="331"/>
              </a:spcBef>
              <a:spcAft>
                <a:spcPts val="331"/>
              </a:spcAft>
              <a:buFont typeface="Wingdings" panose="05000000000000000000" pitchFamily="2" charset="2"/>
              <a:buChar char="§"/>
            </a:pPr>
            <a:r>
              <a:rPr lang="en-US" sz="1213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English</a:t>
            </a:r>
            <a:endParaRPr lang="fr-FR" sz="1213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97739" indent="-197739">
              <a:spcBef>
                <a:spcPts val="331"/>
              </a:spcBef>
              <a:spcAft>
                <a:spcPts val="331"/>
              </a:spcAft>
              <a:buFont typeface="Wingdings" panose="05000000000000000000" pitchFamily="2" charset="2"/>
              <a:buChar char="§"/>
            </a:pPr>
            <a:r>
              <a:rPr lang="en-US" sz="1213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Hindi</a:t>
            </a:r>
            <a:endParaRPr lang="fr-FR" sz="1213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97739" indent="-197739">
              <a:spcBef>
                <a:spcPts val="331"/>
              </a:spcBef>
              <a:spcAft>
                <a:spcPts val="331"/>
              </a:spcAft>
              <a:buFont typeface="Wingdings" panose="05000000000000000000" pitchFamily="2" charset="2"/>
              <a:buChar char="§"/>
            </a:pPr>
            <a:r>
              <a:rPr lang="en-US" sz="1213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Arabic</a:t>
            </a:r>
          </a:p>
          <a:p>
            <a:pPr marL="197739" indent="-197739">
              <a:spcBef>
                <a:spcPts val="331"/>
              </a:spcBef>
              <a:spcAft>
                <a:spcPts val="331"/>
              </a:spcAft>
              <a:buFont typeface="Wingdings" panose="05000000000000000000" pitchFamily="2" charset="2"/>
              <a:buChar char="§"/>
            </a:pPr>
            <a:r>
              <a:rPr lang="en-US" sz="1213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Spanish</a:t>
            </a:r>
            <a:endParaRPr lang="fr-FR" sz="1213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7A810A7-0935-60ED-E2AE-4C627262AB80}"/>
              </a:ext>
            </a:extLst>
          </p:cNvPr>
          <p:cNvSpPr/>
          <p:nvPr/>
        </p:nvSpPr>
        <p:spPr>
          <a:xfrm>
            <a:off x="320297" y="8205940"/>
            <a:ext cx="2525825" cy="1354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6230" tIns="43115" rIns="86230" bIns="4311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97739" indent="-197739">
              <a:lnSpc>
                <a:spcPct val="107000"/>
              </a:lnSpc>
              <a:spcBef>
                <a:spcPts val="331"/>
              </a:spcBef>
              <a:spcAft>
                <a:spcPts val="331"/>
              </a:spcAft>
              <a:buFont typeface="Wingdings" panose="05000000000000000000" pitchFamily="2" charset="2"/>
              <a:buChar char="§"/>
            </a:pPr>
            <a:r>
              <a:rPr lang="en-US" sz="1213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Writing</a:t>
            </a:r>
            <a:endParaRPr lang="fr-FR" sz="1213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97739" indent="-197739">
              <a:lnSpc>
                <a:spcPct val="107000"/>
              </a:lnSpc>
              <a:spcBef>
                <a:spcPts val="331"/>
              </a:spcBef>
              <a:spcAft>
                <a:spcPts val="331"/>
              </a:spcAft>
              <a:buFont typeface="Wingdings" panose="05000000000000000000" pitchFamily="2" charset="2"/>
              <a:buChar char="§"/>
            </a:pPr>
            <a:r>
              <a:rPr lang="en-US" sz="1213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Photography</a:t>
            </a:r>
            <a:endParaRPr lang="fr-FR" sz="1213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97739" indent="-197739">
              <a:spcBef>
                <a:spcPts val="331"/>
              </a:spcBef>
              <a:spcAft>
                <a:spcPts val="331"/>
              </a:spcAft>
              <a:buFont typeface="Wingdings" panose="05000000000000000000" pitchFamily="2" charset="2"/>
              <a:buChar char="§"/>
            </a:pPr>
            <a:r>
              <a:rPr lang="en-US" sz="1213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Gaming</a:t>
            </a:r>
          </a:p>
          <a:p>
            <a:pPr marL="197739" indent="-197739">
              <a:spcBef>
                <a:spcPts val="331"/>
              </a:spcBef>
              <a:spcAft>
                <a:spcPts val="331"/>
              </a:spcAft>
              <a:buFont typeface="Wingdings" panose="05000000000000000000" pitchFamily="2" charset="2"/>
              <a:buChar char="§"/>
            </a:pPr>
            <a:r>
              <a:rPr lang="en-US" sz="1213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Gardening</a:t>
            </a:r>
          </a:p>
          <a:p>
            <a:pPr marL="197739" indent="-197739">
              <a:spcBef>
                <a:spcPts val="331"/>
              </a:spcBef>
              <a:spcAft>
                <a:spcPts val="331"/>
              </a:spcAft>
              <a:buFont typeface="Wingdings" panose="05000000000000000000" pitchFamily="2" charset="2"/>
              <a:buChar char="§"/>
            </a:pPr>
            <a:r>
              <a:rPr lang="en-US" sz="1213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Cooking</a:t>
            </a:r>
            <a:endParaRPr lang="fr-FR" sz="1213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EB0FDA2-9D0F-45CA-85FE-1267E0186893}"/>
              </a:ext>
            </a:extLst>
          </p:cNvPr>
          <p:cNvSpPr/>
          <p:nvPr/>
        </p:nvSpPr>
        <p:spPr>
          <a:xfrm>
            <a:off x="3054752" y="7983510"/>
            <a:ext cx="2869798" cy="385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29" b="1" dirty="0">
                <a:solidFill>
                  <a:srgbClr val="2424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PROGRAMMING LANGUAGES</a:t>
            </a:r>
            <a:endParaRPr lang="fr-FR" sz="1629" b="1" dirty="0">
              <a:solidFill>
                <a:srgbClr val="2424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E828195-58F9-406A-8C32-0B4AFF6359A6}"/>
              </a:ext>
            </a:extLst>
          </p:cNvPr>
          <p:cNvCxnSpPr/>
          <p:nvPr/>
        </p:nvCxnSpPr>
        <p:spPr>
          <a:xfrm>
            <a:off x="3146767" y="8322743"/>
            <a:ext cx="4177958" cy="24093"/>
          </a:xfrm>
          <a:prstGeom prst="line">
            <a:avLst/>
          </a:prstGeom>
          <a:ln w="15875">
            <a:solidFill>
              <a:srgbClr val="24242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84FB6606-FA19-4E41-A72C-6BF0A4F8DE08}"/>
              </a:ext>
            </a:extLst>
          </p:cNvPr>
          <p:cNvSpPr/>
          <p:nvPr/>
        </p:nvSpPr>
        <p:spPr>
          <a:xfrm>
            <a:off x="3165633" y="8518001"/>
            <a:ext cx="4382328" cy="440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3976" indent="-203976">
              <a:spcBef>
                <a:spcPts val="357"/>
              </a:spcBef>
              <a:spcAft>
                <a:spcPts val="357"/>
              </a:spcAft>
              <a:buFont typeface="Wingdings" panose="05000000000000000000" pitchFamily="2" charset="2"/>
              <a:buChar char="§"/>
            </a:pPr>
            <a:r>
              <a:rPr lang="en-US" sz="1130" dirty="0">
                <a:ea typeface="Open Sans" panose="020B0606030504020204" pitchFamily="34" charset="0"/>
                <a:cs typeface="Open Sans" panose="020B0606030504020204" pitchFamily="34" charset="0"/>
              </a:rPr>
              <a:t>Programming Languages: </a:t>
            </a:r>
            <a:r>
              <a:rPr lang="en-US" sz="1130" b="1" dirty="0">
                <a:ea typeface="Open Sans" panose="020B0606030504020204" pitchFamily="34" charset="0"/>
                <a:cs typeface="Open Sans" panose="020B0606030504020204" pitchFamily="34" charset="0"/>
              </a:rPr>
              <a:t>C, C++, Java, Python, JavaScript, HTML5, PHP, CSS, SQL.</a:t>
            </a:r>
            <a:endParaRPr lang="fr-FR" sz="113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74" y="4851994"/>
            <a:ext cx="289751" cy="289751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578A6A93-105C-49B1-970D-84338D980F14}"/>
              </a:ext>
            </a:extLst>
          </p:cNvPr>
          <p:cNvSpPr/>
          <p:nvPr/>
        </p:nvSpPr>
        <p:spPr>
          <a:xfrm>
            <a:off x="778567" y="4939696"/>
            <a:ext cx="1663375" cy="365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89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https://github.com/ZakariaHossain56</a:t>
            </a:r>
            <a:endParaRPr lang="fr-FR" sz="1189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471E16-4F93-D2AC-FF75-D18518D302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08" y="342809"/>
            <a:ext cx="2039258" cy="207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46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231</Words>
  <Application>Microsoft Office PowerPoint</Application>
  <PresentationFormat>Custom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Language Lab</dc:creator>
  <cp:lastModifiedBy>Md. Zakaria Hossain</cp:lastModifiedBy>
  <cp:revision>10</cp:revision>
  <dcterms:created xsi:type="dcterms:W3CDTF">2024-02-12T05:52:24Z</dcterms:created>
  <dcterms:modified xsi:type="dcterms:W3CDTF">2024-02-18T15:57:28Z</dcterms:modified>
</cp:coreProperties>
</file>