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2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4" d="100"/>
          <a:sy n="54" d="100"/>
        </p:scale>
        <p:origin x="2448" y="58"/>
      </p:cViewPr>
      <p:guideLst>
        <p:guide orient="horz" pos="3192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01T05:58:44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788 604 24575,'-12'12'0,"0"-1"0,0-1 0,-1 1 0,-1-2 0,0 0 0,0-1 0,0 0 0,-27 9 0,19-10 0,0-1 0,0-1 0,-1-1 0,1 0 0,-39-1 0,33-1 0,-50 10 0,47-7 0,-33 2 0,59-6 0,-1-1 0,1 0 0,-1-1 0,1 1 0,-1-1 0,1 0 0,-1-1 0,1 1 0,0-1 0,0 0 0,0 0 0,0-1 0,0 1 0,0-1 0,-8-7 0,8 5 0,-1-1 0,1 0 0,0 0 0,1 0 0,-1 0 0,1-1 0,1 0 0,-1 0 0,1 0 0,-3-9 0,0-5 0,2-1 0,0 1 0,1 0 0,1-1 0,1 0 0,1 1 0,4-29 0,-3 37 0,1-1 0,1 0 0,0 1 0,1-1 0,0 1 0,1 0 0,1 0 0,0 1 0,1-1 0,9-12 0,-11 18 0,1 0 0,0 0 0,1 1 0,-1-1 0,1 2 0,0-1 0,1 1 0,0 0 0,-1 0 0,2 1 0,-1 0 0,0 1 0,1 0 0,-1 0 0,1 0 0,13-1 0,2 1 0,-1 0 0,1 2 0,44 3 0,-59-1 0,-1 0 0,0 0 0,0 1 0,0 0 0,0 0 0,0 1 0,0 0 0,-1 1 0,1 0 0,-1 0 0,0 0 0,0 1 0,-1 0 0,9 8 0,17 20 0,-13-14 0,25 33 0,-38-44 0,-1 1 0,0-1 0,0 1 0,-1 1 0,0-1 0,0 0 0,3 17 0,-4-14 0,-1 0 0,0 0 0,0 0 0,-1 0 0,-1 1 0,0-1 0,0 0 0,-1 0 0,-1 0 0,0 0 0,-1 0 0,0 0 0,-1-1 0,-6 13 0,0-5 0,-1 0 0,-1-1 0,0-1 0,-25 26 0,33-38 0,0-1 0,0 0 0,0-1 0,-1 1 0,1-1 0,-1 0 0,0 0 0,0 0 0,0-1 0,-1 0 0,1 0 0,0 0 0,-1 0 0,1-1 0,-1 0 0,0 0 0,1-1 0,-1 1 0,0-1 0,1 0 0,-1-1 0,-8-1 0,11 1 0,1 0 0,-1 0 0,1 0 0,-1 0 0,1 0 0,0-1 0,0 1 0,0-1 0,0 1 0,0-1 0,0 0 0,0 0 0,0 0 0,1 0 0,-1 0 0,1 0 0,-1 0 0,1 0 0,0-1 0,0 1 0,0-1 0,0 1 0,0-1 0,1 1 0,-1-1 0,1 1 0,0-1 0,-1 0 0,1 1 0,0-1 0,1 1 0,0-5 0,0-4 0,1 0 0,0 1 0,1-1 0,0 1 0,0 0 0,10-17 0,-5 13 0,0 1 0,1 1 0,1 0 0,0 0 0,0 1 0,1 0 0,1 1 0,0 0 0,0 1 0,1 0 0,27-13 0,-24 14 0,1 0 0,0 1 0,1 1 0,-1 1 0,1 1 0,0 0 0,1 1 0,-1 1 0,33 1 0,-44 1 0,0 0 0,-1 1 0,1 0 0,0 0 0,-1 1 0,1 0 0,-1 0 0,0 1 0,0-1 0,0 1 0,0 1 0,0-1 0,0 1 0,-1 0 0,0 0 0,0 1 0,0-1 0,0 1 0,-1 0 0,0 1 0,0-1 0,0 1 0,0-1 0,-1 1 0,0 0 0,-1 1 0,1-1 0,-1 0 0,0 1 0,-1-1 0,1 1 0,-1 0 0,-1-1 0,1 8 0,-2 3 0,-2 0 0,1 0 0,-2-1 0,0 1 0,-1-1 0,-1 0 0,0 0 0,-1 0 0,-1-1 0,0 0 0,-17 21 0,-20 33 0,-62 85 0,91-134 0,0-1 0,-2 0 0,0-2 0,-1 0 0,-27 18 0,33-28 0,-1 0 0,0-1 0,0 0 0,0-2 0,-1 1 0,1-2 0,-1 0 0,0-1 0,0 0 0,0-1 0,-1-1 0,1 0 0,0-1 0,0-1 0,-28-7 0,37 7 0,0 0 0,0 0 0,0-1 0,1 0 0,-1-1 0,1 1 0,0-1 0,0 0 0,0 0 0,0 0 0,1-1 0,0 0 0,0 0 0,0 0 0,0 0 0,1 0 0,0-1 0,0 0 0,0 0 0,1 1 0,0-2 0,-2-7 0,0-1 0,2 0 0,0 0 0,0 0 0,1-1 0,1 1 0,1 0 0,0 0 0,5-22 0,1 5 0,2 0 0,2 1 0,15-33 0,53-91 0,-69 135 0,4-6 0,1 0 0,1 1 0,2 0 0,0 2 0,40-41 0,-47 54 0,0 1 0,1 0 0,0 1 0,1 0 0,0 1 0,0 0 0,0 1 0,1 1 0,0 0 0,0 1 0,0 0 0,1 1 0,27-2 0,-7 3 0,1 2 0,57 8 0,-89-8 0,0 1 0,0 0 0,0 0 0,0 0 0,0 1 0,-1-1 0,1 1 0,-1 0 0,1 0 0,-1 0 0,0 1 0,1-1 0,-1 1 0,0-1 0,-1 1 0,1 0 0,0 0 0,-1 0 0,0 1 0,0-1 0,0 1 0,0-1 0,0 1 0,-1 0 0,1-1 0,-1 1 0,0 0 0,0 0 0,0 7 0,0-3 0,-1 1 0,0-1 0,0 0 0,-1 0 0,0 0 0,-1 0 0,0 0 0,0 0 0,0 0 0,-1-1 0,0 1 0,-1-1 0,-7 13 0,-148 211 0,147-216 0,0-1 0,-1-1 0,-1 0 0,0-1 0,-1 0 0,-30 18 0,14-12 0,-1-3 0,-58 22 0,73-32 0,-1 1 0,0-2 0,0-1 0,0 0 0,-1-1 0,1-1 0,-1-1 0,1 0 0,0-2 0,-26-4 0,38 4 0,0 0 0,1 0 0,-1-1 0,1 0 0,0 0 0,0 0 0,0-1 0,0 1 0,0-1 0,1 0 0,-1-1 0,1 1 0,0-1 0,1 0 0,-1 0 0,1 0 0,0 0 0,0 0 0,1-1 0,-4-10 0,1-1 0,1-1 0,0 1 0,1-1 0,1 0 0,1-30 0,1 37 0,1 1 0,1-1 0,0 1 0,0 0 0,1 0 0,0 0 0,1 0 0,0 0 0,8-13 0,9-11 0,29-38 0,-22 33 0,-1 1 0,-6 6 0,2 0 0,1 1 0,2 2 0,34-33 0,-52 57 0,1-1 0,-1 2 0,1-1 0,-1 1 0,1 0 0,0 1 0,1 0 0,-1 1 0,0-1 0,1 2 0,0-1 0,10 1 0,16 0 0,65 7 0,-87-4 0,1 0 0,-1 1 0,0 0 0,0 1 0,-1 1 0,1 0 0,-1 1 0,0 0 0,0 1 0,-1 0 0,0 1 0,0 1 0,14 12 0,-20-14 0,1 0 0,-1 0 0,0 1 0,-1 0 0,0 0 0,0 0 0,0 0 0,-1 1 0,-1 0 0,0 0 0,0 0 0,0 0 0,-1 0 0,0 1 0,-1-1 0,0 1 0,-1-1 0,0 1 0,0-1 0,-4 19 0,1-16 0,0 0 0,-1 0 0,0 0 0,-1-1 0,-11 22 0,-41 50 0,41-60 0,-34 36 0,33-40 0,-23 31 0,36-42 0,-1 0 0,-1 0 0,0-1 0,0 0 0,0 0 0,-1-1 0,1 0 0,-2 0 0,1 0 0,-1-1 0,1 0 0,-2 0 0,1-1 0,0 0 0,-1-1 0,0 0 0,1 0 0,-1-1 0,0 0 0,-1 0 0,-16 0 0,10-1 0,0-1 0,1 0 0,-1-1 0,0-1 0,-16-3 0,25 3 0,1 0 0,-1-1 0,0 1 0,1-1 0,-1 0 0,1-1 0,0 1 0,0-1 0,1-1 0,-1 1 0,1-1 0,0 0 0,-8-9 0,3-1 0,0-1 0,1 0 0,0 0 0,2-1 0,0 0 0,0 0 0,2-1 0,0 1 0,1-1 0,-2-32 0,4 35 0,2-1 0,0 0 0,0 0 0,2 0 0,0 1 0,1-1 0,0 0 0,1 1 0,1 0 0,0 0 0,1 0 0,14-23 0,-14 30 0,0 0 0,1 1 0,0 0 0,0 0 0,0 0 0,1 1 0,0 0 0,0 1 0,1 0 0,-1 0 0,1 1 0,0 0 0,0 0 0,1 1 0,-1 0 0,1 1 0,13-2 0,7 0 0,1 2 0,-1 1 0,0 1 0,43 6 0,-62-5 0,0 1 0,0 0 0,0 1 0,-1 0 0,1 1 0,-1 0 0,0 0 0,0 1 0,0 1 0,0 0 0,-1 0 0,0 1 0,0 0 0,-1 0 0,0 1 0,0 0 0,-1 0 0,0 1 0,-1 0 0,0 1 0,0-1 0,0 1 0,-2 0 0,1 0 0,-1 1 0,4 17 0,-3-9 0,-2 0 0,0 0 0,-1 0 0,0 1 0,-2-1 0,-1 0 0,0 1 0,-1-1 0,-1 0 0,-1 0 0,0 0 0,-2 0 0,0-1 0,-1 0 0,-1 0 0,-1-1 0,0 0 0,-1 0 0,-1-1 0,0-1 0,-2 0 0,-17 18 0,7-10 0,7-5 0,0-2 0,-1 0 0,-1 0 0,0-2 0,-1-1 0,-41 23 0,40-27 0,0 0 0,-1-1 0,0-1 0,-41 7 0,56-13 0,-1-1 0,0 1 0,0-1 0,0 0 0,1-1 0,-1 0 0,0 0 0,1 0 0,-1-1 0,0 0 0,1 0 0,0 0 0,-1-1 0,1 0 0,0-1 0,1 1 0,-1-1 0,1 0 0,-1 0 0,-4-6 0,1 1 0,1-1 0,0 0 0,1-1 0,0 1 0,1-1 0,0-1 0,1 1 0,0-1 0,1 0 0,0 0 0,0 0 0,2-1 0,0 1 0,0-1 0,1 1 0,0-1 0,1 0 0,3-23 0,0 22 0,-1 0 0,1 0 0,1 0 0,1 1 0,0 0 0,0 0 0,2 0 0,-1 1 0,2-1 0,-1 2 0,2-1 0,0 1 0,0 0 0,1 1 0,0 0 0,19-14 0,23-13 0,1 2 0,80-38 0,-112 63 0,1 1 0,0 1 0,1 1 0,0 1 0,0 1 0,0 1 0,0 1 0,1 1 0,43 3 0,-59-1 0,-1 2 0,0-1 0,1 1 0,-1 0 0,0 1 0,0 0 0,0 0 0,-1 1 0,1-1 0,-1 1 0,0 1 0,0-1 0,0 1 0,0 0 0,8 10 0,-10-11 0,-1 0 0,0 0 0,-1 1 0,1-1 0,0 1 0,-1-1 0,0 1 0,0 0 0,-1 0 0,1-1 0,-1 1 0,0 0 0,-1 1 0,1-1 0,-1 0 0,0 0 0,0 0 0,0 0 0,-1 0 0,0 0 0,0 0 0,0 0 0,0 0 0,-3 5 0,-6 10 0,0-1 0,-2 0 0,0 0 0,-1-1 0,-1-1 0,0 0 0,-2 0 0,-27 21 0,16-16 0,-1-2 0,-1-1 0,-1-2 0,-59 26 0,79-39 0,-1-1 0,1 0 0,-1 0 0,0-1 0,0-1 0,0 0 0,0 0 0,0-1 0,-1-1 0,-15-2 0,5-1 0,0-2 0,0 0 0,0-1 0,-23-11 0,38 14 0,-1 0 0,1-1 0,1 0 0,-1 0 0,0 0 0,1-1 0,0 0 0,1 0 0,-1-1 0,1 0 0,1 1 0,-1-2 0,1 1 0,0 0 0,1-1 0,0 0 0,0 0 0,-3-12 0,0-7 0,1 0 0,1 0 0,2-1 0,0-35 0,3 49 0,-1 0 0,2 0 0,0 1 0,1-1 0,0 1 0,1-1 0,0 1 0,1 0 0,1 1 0,0-1 0,11-15 0,-12 20 0,1 0 0,1 0 0,0 0 0,0 1 0,0 0 0,1 0 0,0 1 0,0 0 0,1 0 0,-1 1 0,1 0 0,1 1 0,-1-1 0,0 2 0,1 0 0,10-3 0,7 2 0,35-1 0,-36 3 0,45-8 0,-64 8 0,0 1 0,0 0 0,1 0 0,-1 0 0,0 1 0,0 0 0,0 0 0,1 1 0,-1 0 0,0 0 0,0 1 0,0-1 0,0 2 0,-1-1 0,1 1 0,0 0 0,-1 0 0,0 1 0,0 0 0,0 0 0,0 0 0,0 1 0,-1 0 0,0 0 0,0 0 0,-1 1 0,1-1 0,-1 1 0,0 0 0,-1 1 0,1-1 0,-1 1 0,0-1 0,-1 1 0,0 0 0,0 0 0,1 7 0,-1-5 0,0 0 0,-1 0 0,0 0 0,0 0 0,-1 0 0,-1 0 0,1 0 0,-1 0 0,-1 0 0,-3 14 0,2-17 0,0 1 0,0-1 0,0 1 0,-1-1 0,0 0 0,-1 0 0,1-1 0,-1 1 0,0-1 0,0 0 0,-1-1 0,0 1 0,-10 6 0,3-4 0,-1 1 0,-1-2 0,1 0 0,-1 0 0,0-2 0,-1 0 0,1 0 0,-1-1 0,-25 0 0,33-2 0,-1-1 0,0 0 0,0 0 0,0-1 0,0 0 0,1 0 0,-1-1 0,1-1 0,-1 1 0,1-1 0,0-1 0,0 1 0,0-1 0,0-1 0,1 0 0,0 0 0,0 0 0,-10-10 0,4 0 0,0-1 0,2 1 0,0-2 0,1 0 0,0 0 0,-13-36 0,20 44 0,1 0 0,-1-1 0,2 0 0,-1 1 0,2-1 0,-1 0 0,1 0 0,1 0 0,-1 0 0,2 1 0,-1-1 0,1 0 0,1 1 0,0-1 0,7-15 0,-6 17 0,1 0 0,0 1 0,1-1 0,-1 1 0,1 0 0,0 1 0,1 0 0,0-1 0,0 2 0,0-1 0,1 1 0,-1 0 0,1 1 0,1 0 0,-1 0 0,0 1 0,1 0 0,0 0 0,-1 1 0,1 0 0,11 0 0,-1-1 0,0 2 0,0 1 0,0 0 0,0 1 0,0 1 0,0 1 0,0 0 0,-1 2 0,23 7 0,-37-10 0,1 0 0,0 0 0,-1 0 0,0 1 0,1-1 0,-1 1 0,0 0 0,0 1 0,-1-1 0,1 1 0,-1-1 0,1 1 0,-1 0 0,2 4 0,-3-4 0,0-1 0,-1 0 0,0 0 0,0 1 0,0-1 0,0 0 0,-1 1 0,1-1 0,-1 1 0,0-1 0,0 1 0,0-1 0,0 0 0,-1 1 0,1-1 0,-1 1 0,0-1 0,0 0 0,0 1 0,-3 5 0,-8 15 0,-1 0 0,-1-1 0,-22 28 0,27-40 0,0-1 0,0 0 0,-1-1 0,-1 0 0,1-1 0,-2 0 0,1 0 0,-18 7 0,-50 27 0,-34 14 0,99-50 0,1-2 0,-1 1 0,0-2 0,0 0 0,0 0 0,-24 0 0,33-3 0,1 0 0,-1-1 0,1 1 0,-1-1 0,1 0 0,0 0 0,-1 0 0,1-1 0,0 1 0,0-1 0,0 0 0,0 0 0,0-1 0,0 1 0,1-1 0,-1 0 0,-3-3 0,3 0 0,-1 1 0,1-1 0,0 0 0,0-1 0,1 1 0,-1 0 0,1-1 0,1 0 0,-4-13 0,3 4 0,0 0 0,1 0 0,1 0 0,0-1 0,1 1 0,1 0 0,1-1 0,6-27 0,-4 32 0,1 0 0,0 1 0,1-1 0,0 1 0,1 1 0,0-1 0,1 1 0,0 0 0,1 1 0,-1 0 0,2 0 0,-1 1 0,19-12 0,10-4 0,0 1 0,63-25 0,-68 34 0,1 2 0,0 2 0,1 1 0,0 2 0,0 1 0,53-2 0,-81 8 0,0 0 0,-1 0 0,1 0 0,0 1 0,-1 0 0,1 0 0,-1 0 0,1 1 0,-1 0 0,7 4 0,-10-4 0,1 0 0,-1 0 0,0 0 0,-1 1 0,1 0 0,0-1 0,-1 1 0,1 0 0,-1 0 0,0 0 0,0 1 0,0-1 0,-1 0 0,1 1 0,-1-1 0,0 1 0,0 0 0,0-1 0,1 7 0,1 18 0,0 1 0,-2-1 0,-1 1 0,-1 0 0,-2-1 0,-8 41 0,9-61 0,0 1 0,-1-1 0,0 0 0,0 0 0,-1 0 0,0-1 0,0 1 0,-1-1 0,0 0 0,0 0 0,0-1 0,-1 0 0,0 1 0,-1-2 0,-7 7 0,-106 104 0,96-99 0,-1 0 0,0-2 0,-1-1 0,-1 0 0,-33 10 0,19-10 0,-1-1 0,-81 12 0,102-22 0,1-2 0,-1 0 0,1-1 0,-1-1 0,1 0 0,0-2 0,-31-7 0,41 7 0,0-1 0,0 1 0,1-1 0,-1-1 0,1 0 0,0 0 0,0-1 0,0 0 0,1-1 0,0 0 0,0 0 0,1 0 0,0-1 0,0 0 0,1-1 0,-8-12 0,7 6 0,0 1 0,0-1 0,2-1 0,0 1 0,0-1 0,2 0 0,0 0 0,1 0 0,-1-27 0,3 31 0,1 0 0,0 0 0,1 0 0,1 0 0,0 0 0,0 0 0,1 1 0,0 0 0,1-1 0,0 2 0,1-1 0,0 1 0,14-17 0,7-6 0,-16 17 0,0 1 0,1 1 0,1 0 0,1 0 0,0 2 0,1-1 0,0 2 0,0 0 0,23-11 0,-13 11 0,2 2 0,-1 0 0,1 2 0,1 1 0,46-5 0,-27 8 0,-1 2 0,76 8 0,-110-6 0,-1 0 0,1 2 0,-1-1 0,0 1 0,1 1 0,10 5 0,-17-6 0,0-1 0,0 1 0,0 1 0,-1-1 0,1 1 0,-1 0 0,0 0 0,0 0 0,0 0 0,0 1 0,-1-1 0,0 1 0,5 9 0,10 29 0,-2 0 0,19 78 0,-32-109 0,-1-1 0,0 1 0,-1 0 0,-1 0 0,0 0 0,0 0 0,-3 14 0,2-19 0,0 0 0,-1 0 0,0 0 0,-1 0 0,1 0 0,-1-1 0,-1 1 0,1-1 0,-1 0 0,0 0 0,-1 0 0,1-1 0,-6 6 0,-36 35 0,35-33 0,-2 0 0,0-1 0,0 0 0,-1-1 0,0 0 0,-1-1 0,-30 15 0,29-19 0,-1-1 0,0 0 0,0-1 0,0 0 0,-1-2 0,1 0 0,-1-1 0,-26-2 0,32 0 0,0 0 0,0-1 0,0 0 0,0-1 0,0-1 0,0 0 0,1 0 0,0-1 0,0-1 0,0 0 0,1 0 0,-19-15 0,23 15 0,1 0 0,0 0 0,0 0 0,0-1 0,1 0 0,0 0 0,0 0 0,1 0 0,0-1 0,0 1 0,1-1 0,0 0 0,0 0 0,1 0 0,0 0 0,0 0 0,1 0 0,0 0 0,1 0 0,1-10 0,0 3 0,1 0 0,0 1 0,1 0 0,1 0 0,0 0 0,1 0 0,1 1 0,0 0 0,0 0 0,12-14 0,11-7 0,50-45 0,-17 19 0,-43 41 0,1 1 0,1 1 0,1 1 0,0 1 0,33-15 0,-48 26 0,1 0 0,0 1 0,0 0 0,1 1 0,-1 0 0,1 0 0,-1 1 0,1 1 0,-1-1 0,1 1 0,0 1 0,-1 0 0,1 0 0,10 3 0,-14-2 0,1 0 0,0 0 0,-1 1 0,0 0 0,0 0 0,0 0 0,0 1 0,0-1 0,-1 2 0,1-1 0,-1 0 0,0 1 0,0 0 0,-1 0 0,0 1 0,0-1 0,0 1 0,0 0 0,-1 0 0,4 10 0,0 9 0,-1 0 0,-2 0 0,4 50 0,1 10 0,-7-73 0,0 0 0,-1 1 0,0-1 0,-1 0 0,-1 0 0,0 0 0,-3 13 0,3-20 0,0-1 0,0 1 0,-1-1 0,0 0 0,0 1 0,0-1 0,0 0 0,-1 0 0,0 0 0,0-1 0,0 1 0,0-1 0,0 1 0,-1-1 0,0 0 0,1 0 0,-1-1 0,0 1 0,0-1 0,0 0 0,-6 2 0,-5 2 0,-1-2 0,0 0 0,0 0 0,-1-2 0,1 0 0,-1-1 0,1 0 0,-19-2 0,-1-3 0,0-1 0,-58-17 0,73 17 0,0 0 0,-1 1 0,1 1 0,-1 1 0,0 1 0,-25 2 0,36 0 0,0 0 0,0 1 0,1 1 0,-1 0 0,1 0 0,0 1 0,0 0 0,0 1 0,0 0 0,1 0 0,0 1 0,0 0 0,0 1 0,-7 7 0,5-3 0,-41 36 0,49-45 0,0 1 0,0-1 0,-1 0 0,0 0 0,1 0 0,-1-1 0,0 1 0,0-1 0,1 0 0,-1 0 0,0 0 0,0-1 0,-1 1 0,-3-1 0,6 0 0,0-1 0,0 1 0,0 0 0,1-1 0,-1 0 0,0 1 0,0-1 0,0 0 0,1 0 0,-1 0 0,0 0 0,1 0 0,-1-1 0,1 1 0,-1 0 0,1-1 0,0 1 0,-1-1 0,1 1 0,0-1 0,0 0 0,0 0 0,0 1 0,1-1 0,-1 0 0,0 0 0,1 0 0,-1 0 0,1 0 0,0 0 0,-1 0 0,1 0 0,0 0 0,1-3 0,-1-2 0,0 0 0,1 0 0,0 0 0,0 1 0,0-1 0,1 0 0,0 0 0,5-9 0,4-3 0,0 1 0,2 1 0,0 0 0,0 0 0,2 2 0,30-27 0,-2 7 0,70-42 0,-91 66 0,0 0 0,0 2 0,43-13 0,-28 10 0,-27 9 0,1 0 0,0 0 0,0 1 0,0 0 0,1 0 0,-1 2 0,0-1 0,16 3 0,-22-2 0,-1 1 0,0 0 0,0 0 0,0 0 0,0 1 0,0-1 0,0 1 0,-1 0 0,1 0 0,0 0 0,-1 1 0,0-1 0,1 1 0,-1 0 0,0 0 0,-1 0 0,1 0 0,0 0 0,-1 1 0,0-1 0,1 1 0,-2 0 0,1-1 0,0 1 0,1 6 0,-1-3 0,0-1 0,-1 1 0,0 0 0,-1-1 0,1 1 0,-1 0 0,0 0 0,-1-1 0,0 1 0,0 0 0,0-1 0,-1 1 0,0-1 0,0 0 0,-1 1 0,1-1 0,-1 0 0,-1 0 0,1-1 0,-1 1 0,0-1 0,-7 8 0,3-5 0,1-1 0,-1 0 0,-1 0 0,0 0 0,0-1 0,0-1 0,0 0 0,-1 0 0,0 0 0,0-1 0,0-1 0,-1 0 0,-12 2 0,20-4 0,0-1 0,0 1 0,0-1 0,1 0 0,-1 0 0,0 0 0,0 0 0,0-1 0,1 1 0,-1-1 0,0 0 0,0 0 0,1 0 0,-1 0 0,-3-2 0,4 2 0,1 0 0,-1-1 0,1 1 0,0 0 0,0-1 0,-1 1 0,1-1 0,0 0 0,0 1 0,0-1 0,1 0 0,-1 1 0,0-1 0,1 0 0,-1 0 0,1 0 0,-1-3 0,1 0 0,0-1 0,1 1 0,-1 0 0,1 0 0,0 0 0,0 0 0,1 0 0,-1 0 0,1 1 0,0-1 0,1 0 0,-1 1 0,1-1 0,0 1 0,5-7 0,8-4 0,1 0 0,0 2 0,1 0 0,1 0 0,0 2 0,0 0 0,1 2 0,1 0 0,42-12 0,-54 18 0,1 1 0,1 1 0,-1-1 0,0 2 0,0-1 0,0 2 0,1-1 0,-1 1 0,0 1 0,0 0 0,0 0 0,13 6 0,-17-6 0,0 0 0,0 1 0,-1 0 0,1 0 0,-1 1 0,0-1 0,0 1 0,0 0 0,0 1 0,-1-1 0,1 1 0,-1 0 0,0 0 0,-1 0 0,1 1 0,-1-1 0,0 1 0,-1 0 0,1 0 0,2 10 0,4 19 0,11 65 0,-18-88 0,-1 0 0,-1 0 0,0 0 0,0 0 0,-1 1 0,-4 13 0,-1-1 0,10-34 0,0 0 0,0 0 0,1 1 0,0 0 0,1 0 0,0 0 0,0 0 0,1 1 0,0 0 0,0 0 0,15-9 0,-22 16 0,0 0 0,0 0 0,-1 0 0,1 0 0,0 0 0,0 0 0,0 0 0,0 0 0,0 0 0,0 0 0,0 0 0,0 0 0,0 0 0,0 0 0,0 0 0,1 1 0,-1-1 0,0 0 0,0 0 0,0 0 0,0 0 0,0 0 0,0 0 0,0 0 0,0 0 0,0 0 0,0 0 0,0 0 0,0 0 0,0 0 0,0 0 0,0 0 0,0 0 0,0 0 0,0 0 0,0 0 0,0 0 0,0 0 0,0 0 0,0 0 0,0 0 0,1 0 0,-1 0 0,0 0 0,0 0 0,0 0 0,0 0 0,-7 10 0,-12 10 0,-20 14 0,1 2 0,-37 43 0,11 12 0,32-42 0,3-2 0,1 2 0,-26 68 0,53-109 0,8-13 0,14-17 0,-17 18 0,7-7 0,0 1 0,1 0 0,21-11 0,21-19 0,158-128 0,-187 148 0,-19 17 0,-1 0 0,0-1 0,0 0 0,0 0 0,0 0 0,-1-1 0,0 1 0,0-1 0,0 0 0,-1 0 0,1 0 0,-1-1 0,4-9 0,-7 14 0,0 0 0,0 0 0,1 0 0,-1 0 0,0 0 0,0 0 0,-1 0 0,1 0 0,0 0 0,0-1 0,0 1 0,-1 0 0,1 0 0,-1 0 0,1 0 0,-1 0 0,1 0 0,-1 0 0,1 1 0,-1-1 0,0 0 0,1 0 0,-1 0 0,0 0 0,0 1 0,0-1 0,0 0 0,0 1 0,1-1 0,-1 1 0,0-1 0,0 1 0,-1 0 0,1-1 0,0 1 0,0 0 0,0-1 0,0 1 0,0 0 0,0 0 0,0 0 0,0 0 0,-2 0 0,-4 0 0,0 0 0,-1 1 0,1-1 0,-1 2 0,-7 1 0,-151 51 0,78-20 0,-3 2 0,81-33 0,0-1 0,1 0 0,-1 0 0,0-1 0,0 0 0,0-1 0,-16-1 0,22 0 0,0 0 0,0 1 0,1-2 0,-1 1 0,0 0 0,1-1 0,-1 1 0,1-1 0,-1 0 0,1 0 0,0-1 0,-1 1 0,1-1 0,1 1 0,-6-7 0,4 4 0,0-1 0,1 1 0,0-1 0,0 0 0,0 0 0,1 0 0,0-1 0,0 1 0,-1-7 0,1 1 0,1-1 0,0 1 0,0-1 0,2 1 0,-1-1 0,2 1 0,0 0 0,0-1 0,8-22 0,-1 15 0,2 0 0,24-36 0,-6 10 0,-24 39 0,1-1 0,-1 2 0,1-1 0,0 1 0,1-1 0,0 2 0,-1-1 0,2 1 0,-1 0 0,1 1 0,0-1 0,0 2 0,0-1 0,13-3 0,9-1 0,-1 1 0,59-6 0,-79 13 0,-1-1 0,0 1 0,0 0 0,1 1 0,-1 0 0,0 0 0,12 4 0,-18-4 0,0-1 0,0 1 0,0 0 0,0 0 0,0 0 0,0 0 0,0 0 0,0 0 0,-1 0 0,1 1 0,0-1 0,-1 1 0,1-1 0,-1 1 0,1-1 0,-1 1 0,0 0 0,0 0 0,0 0 0,0 0 0,0 0 0,0 0 0,-1 0 0,1 0 0,-1 0 0,1 0 0,-1 0 0,0 0 0,0 1 0,0-1 0,0 0 0,0 0 0,0 0 0,-1 3 0,-1 2 0,0 1 0,0-1 0,-1 0 0,0-1 0,-1 1 0,1 0 0,-1-1 0,-1 0 0,1 0 0,-9 8 0,-8 8 0,-31 24 0,19-19 0,-1 5 0,25-21 0,-1-1 0,-1-1 0,1 1 0,-1-2 0,-1 0 0,0 0 0,0-1 0,-20 9 0,30-15 0,1-1 0,-1 0 0,1 1 0,0-1 0,-1 0 0,1 0 0,-1 0 0,1 0 0,-1 0 0,1 0 0,-1 0 0,1 0 0,-1-1 0,1 1 0,-1 0 0,1-1 0,-1 0 0,1 1 0,0-1 0,-1 0 0,1 1 0,-2-3 0,1 1 0,1 0 0,-1 0 0,0 0 0,1 0 0,-1-1 0,1 1 0,0-1 0,0 1 0,0-1 0,0 1 0,-1-5 0,0-4 0,1 0 0,0 0 0,0 0 0,2-22 0,1 22 0,0 1 0,1 0 0,0 0 0,0 0 0,1 0 0,0 0 0,1 1 0,0 0 0,1 0 0,-1 0 0,2 0 0,-1 1 0,1 0 0,1 1 0,-1-1 0,1 2 0,10-8 0,8-4 0,0 1 0,1 2 0,0 1 0,47-18 0,-66 29 0,-1 0 0,0 1 0,1 0 0,-1 1 0,1-1 0,0 1 0,-1 1 0,1 0 0,0 0 0,13 1 0,-18 0 0,0 0 0,1 0 0,-1 0 0,0 1 0,0-1 0,0 1 0,0 0 0,0-1 0,0 1 0,0 1 0,0-1 0,-1 0 0,1 1 0,-1-1 0,0 1 0,0 0 0,0-1 0,0 1 0,0 0 0,0 1 0,-1-1 0,0 0 0,1 0 0,-1 1 0,1 5 0,0-2 0,-1 1 0,0-1 0,0 0 0,0 1 0,-1-1 0,0 1 0,-1-1 0,0 1 0,0-1 0,0 0 0,-1 1 0,0-1 0,-5 12 0,2-10 0,0 0 0,-1 0 0,0 0 0,-1-1 0,0 0 0,0 0 0,-1-1 0,1 0 0,-14 9 0,-10 7 0,0 2 0,1 1 0,2 1 0,-50 61 0,73-80 0,-1-1 0,1-1 0,-1 1 0,-1-1 0,1 0 0,-1-1 0,-10 8 0,15-12 0,0 0 0,1 0 0,-1 0 0,0 0 0,0-1 0,0 1 0,0-1 0,0 1 0,0-1 0,0 1 0,0-1 0,0 0 0,0 0 0,0 0 0,-1 0 0,1-1 0,0 1 0,0-1 0,0 1 0,0-1 0,0 1 0,1-1 0,-1 0 0,0 0 0,0 0 0,0 0 0,1 0 0,-1-1 0,0 1 0,1 0 0,-1-1 0,1 1 0,0-1 0,-1 1 0,1-1 0,-2-3 0,-1-2 0,0-1 0,0 1 0,1-1 0,0 0 0,0 0 0,1 0 0,0 0 0,0 0 0,1-1 0,0 1 0,1 0 0,0-1 0,1-14 0,1 11 0,0 1 0,0 0 0,1 0 0,0 0 0,1 0 0,0 0 0,1 0 0,0 1 0,10-14 0,-8 14 0,2 1 0,-1 0 0,1 0 0,0 1 0,1 0 0,0 1 0,0 0 0,1 1 0,14-7 0,-1 2 0,0 1 0,1 1 0,34-7 0,-52 15 0,-1 0 0,1 0 0,-1 1 0,1 0 0,-1 0 0,1 0 0,-1 1 0,1 0 0,-1 0 0,0 1 0,9 3 0,-13-5 0,0 1 0,0 0 0,-1 0 0,1 0 0,-1 0 0,1 0 0,-1 0 0,1 1 0,-1-1 0,0 1 0,1-1 0,-1 0 0,0 1 0,0 0 0,0-1 0,0 1 0,1 2 0,-2-1 0,1-1 0,-1 1 0,0 0 0,0-1 0,0 1 0,0-1 0,0 1 0,-1-1 0,1 1 0,-1-1 0,0 1 0,0-1 0,0 0 0,0 1 0,0-1 0,-3 4 0,-17 26 0,-2-1 0,-1-1 0,-1-1 0,-34 30 0,-11 13 0,37-36 0,-86 99 0,71-72 0,12-14 0,-66 69 0,72-100 0,18-17 0,12-2 0,0 1 0,0-1 0,-1 1 0,1-1 0,0 1 0,0-1 0,0 1 0,0-1 0,0 0 0,0 1 0,0-1 0,0 1 0,0-1 0,0 1 0,0-1 0,1 0 0,-1 1 0,0-1 0,0 1 0,0-1 0,1 1 0,-1-1 0,0 1 0,1-1 0,9-17 0,1 1 0,0 0 0,1 1 0,1 0 0,1 1 0,16-14 0,99-77 0,-51 48 0,98-82 0,-163 128 0,-16 13 0,-25 20 0,-85 101 0,69-71 0,-59 51 0,88-89 0,0-1 0,-1 0 0,0-1 0,-1-1 0,0-1 0,0 0 0,-1-2 0,-29 10 0,41-15 0,1-1 0,-1 0 0,0 0 0,0 0 0,0-1 0,0 0 0,0 0 0,0-1 0,0 1 0,0-1 0,0 0 0,0-1 0,0 1 0,1-1 0,-1-1 0,-7-3 0,7 2 0,0 0 0,0-1 0,1 1 0,-1-1 0,1-1 0,0 1 0,1-1 0,-1 0 0,1 0 0,1 0 0,-7-13 0,4 5 0,1 0 0,1 0 0,0 0 0,1-1 0,0 1 0,1-1 0,1 0 0,0 0 0,1 1 0,1-1 0,0 0 0,5-23 0,2 14 0,1 1 0,11-24 0,0 3 0,-16 35 0,1 0 0,0 0 0,1 0 0,0 1 0,1 0 0,-1 0 0,1 0 0,11-8 0,71-50 0,-72 54 0,1-2 0,1 2 0,0 0 0,0 1 0,1 1 0,1 1 0,0 1 0,0 1 0,0 0 0,1 2 0,0 0 0,34-2 0,-42 6 0,1 1 0,0 0 0,0 1 0,-1 1 0,16 3 0,-28-4 0,1-1 0,-1 1 0,1 0 0,-1 0 0,1 0 0,-1 0 0,0 0 0,0 0 0,1 0 0,-1 1 0,0-1 0,0 1 0,0 0 0,0 0 0,-1 0 0,1 0 0,0 0 0,-1 0 0,1 0 0,-1 0 0,0 0 0,0 1 0,0-1 0,0 1 0,0-1 0,0 1 0,-1-1 0,1 1 0,-1-1 0,0 1 0,1-1 0,-1 1 0,0 0 0,-1-1 0,1 1 0,-1 2 0,0 1 0,-1-1 0,0 1 0,0-1 0,0 0 0,-1 0 0,0 0 0,0 0 0,0-1 0,0 1 0,-6 5 0,-44 40 0,34-33 0,-18 17 0,1 1 0,2 2 0,-36 49 0,65-79 0,-1 0 0,1-1 0,-1 1 0,0-1 0,-1 0 0,1-1 0,-1 1 0,0-1 0,-1-1 0,1 1 0,-1-1 0,-15 5 0,12-5 0,-1-2 0,0 1 0,0-1 0,0-1 0,0 0 0,0-1 0,0-1 0,-20-2 0,26 2 0,0 0 0,0-1 0,0 0 0,0 0 0,1 0 0,-1-1 0,1 0 0,-1 0 0,1 0 0,0-1 0,0 1 0,0-1 0,1-1 0,0 1 0,-1-1 0,1 1 0,1-1 0,-1 0 0,1 0 0,0-1 0,0 1 0,0-1 0,1 0 0,0 1 0,-3-13 0,3 7 0,-1 1 0,2-1 0,0 0 0,0 0 0,1 0 0,0 0 0,0 0 0,2 1 0,-1-1 0,1 0 0,1 1 0,0-1 0,1 1 0,4-11 0,14-16 0,0 1 0,3 2 0,0 0 0,2 2 0,56-52 0,-75 78 0,-1-1 0,1 1 0,1 0 0,-1 1 0,1 0 0,0 1 0,0-1 0,0 2 0,1-1 0,-1 1 0,1 1 0,0 0 0,0 0 0,0 1 0,0 0 0,0 1 0,0 0 0,0 0 0,13 3 0,-20-2 0,0 0 0,1 0 0,-1 0 0,-1 1 0,1-1 0,0 1 0,0-1 0,0 1 0,-1 0 0,1 0 0,-1 0 0,1 1 0,-1-1 0,0 1 0,0-1 0,0 1 0,2 4 0,-2-2 0,0 0 0,0-1 0,-1 1 0,0 0 0,0 0 0,0 0 0,-1 0 0,1 0 0,-1 0 0,-1 8 0,0-2 0,-1 0 0,-1 0 0,0 0 0,0 0 0,-1 0 0,0 0 0,-1-1 0,0 0 0,-9 13 0,0-4 0,0-2 0,-2 0 0,0 0 0,0-2 0,-2 0 0,0-1 0,0 0 0,-1-2 0,-1 0 0,0-1 0,-1-1 0,0-2 0,0 1 0,-1-2 0,0-1 0,0-1 0,-1-1 0,1-1 0,-1 0 0,0-2 0,-44-3 0,60 1 0,1 0 0,-1 0 0,0 0 0,1-1 0,-1 0 0,1-1 0,0 1 0,0-1 0,0 0 0,-6-5 0,8 6 0,1-1 0,-1-1 0,1 1 0,0 0 0,0-1 0,0 0 0,1 1 0,-1-1 0,1 0 0,0 0 0,0-1 0,1 1 0,-1 0 0,1-1 0,-2-6 0,1-2 0,0 0 0,1 0 0,1 0 0,0 0 0,0-1 0,2 1 0,-1 0 0,7-22 0,2 4 0,1 1 0,21-41 0,-30 66 0,1 1 0,0-1 0,0 0 0,1 1 0,-1 0 0,1 0 0,0 0 0,0 0 0,0 1 0,0-1 0,1 1 0,0 0 0,-1 1 0,1-1 0,0 1 0,0 0 0,7-2 0,7-1 0,1 1 0,1 0 0,27 0 0,8-2 0,-13-1 0,-8 0 0,1 2 0,66 0 0,-98 5 0,-1 0 0,0 0 0,0 0 0,1 1 0,-1 0 0,0-1 0,0 1 0,0 0 0,0 1 0,0-1 0,0 0 0,0 1 0,0 0 0,-1 0 0,1-1 0,0 2 0,-1-1 0,0 0 0,1 0 0,-1 1 0,0-1 0,0 1 0,0 0 0,-1 0 0,1-1 0,-1 1 0,0 0 0,1 0 0,-1 0 0,0 1 0,-1-1 0,1 0 0,-1 0 0,1 0 0,-1 5 0,0 1 0,0 0 0,-1 0 0,0 0 0,-1 0 0,0 0 0,0-1 0,-1 1 0,0-1 0,0 1 0,-1-1 0,0 0 0,-6 8 0,-1 0 0,-1 0 0,0-1 0,-20 18 0,29-30 0,0 0 0,-1 0 0,1 0 0,-1 0 0,0-1 0,0 0 0,0 1 0,0-1 0,0 0 0,0-1 0,-1 1 0,1-1 0,0 0 0,-1 0 0,1 0 0,-1-1 0,0 0 0,1 0 0,-1 0 0,-4 0 0,5-2 0,0 1 0,0-1 0,1 0 0,-1 0 0,1 0 0,-1 0 0,1-1 0,0 0 0,0 1 0,0-1 0,0 0 0,0 0 0,1 0 0,-1-1 0,1 1 0,0-1 0,0 1 0,0-1 0,-1-4 0,-2-6 0,0 1 0,1-1 0,0 0 0,-1-15 0,2 13 0,1 0 0,1 0 0,0-1 0,1 1 0,1 0 0,0 0 0,6-25 0,-5 34 0,1 0 0,0 0 0,0 0 0,0 1 0,0-1 0,1 1 0,0 0 0,1 0 0,0 0 0,-1 0 0,2 1 0,-1 0 0,1 0 0,-1 0 0,1 1 0,1 0 0,-1 0 0,10-4 0,8-2 0,0 2 0,0 1 0,48-8 0,-41 9 0,-24 5 0,1 0 0,0 0 0,0 0 0,0 1 0,1 0 0,-1 1 0,0 0 0,0 0 0,-1 0 0,1 1 0,0 0 0,0 1 0,-1 0 0,0 0 0,1 1 0,-1 0 0,0 0 0,-1 0 0,1 1 0,-1 0 0,0 0 0,0 1 0,-1 0 0,10 12 0,-10-13 0,-1 1 0,0 0 0,0 0 0,-1 1 0,1-1 0,-1 1 0,-1 0 0,1 0 0,-1 0 0,0 0 0,-1 0 0,0 0 0,0 0 0,-1 0 0,1 1 0,-1-1 0,-3 14 0,1-10 0,-2 1 0,1-2 0,-2 1 0,1 0 0,-1-1 0,-1 0 0,0 0 0,0-1 0,-1 1 0,-13 13 0,-1 1 0,-2-1 0,0-1 0,-2-1 0,0-1 0,-1-1 0,-52 28 0,77-46 0,-1 0 0,0-1 0,1 1 0,-1 0 0,0-1 0,0 1 0,1-1 0,-1 1 0,0-1 0,0 0 0,0 0 0,0 0 0,1 0 0,-1 0 0,0 0 0,0 0 0,-3-1 0,4 0 0,0 0 0,0 1 0,0-1 0,0 0 0,0 0 0,0 1 0,1-1 0,-1 0 0,0 0 0,0 0 0,1 0 0,-1 0 0,1 0 0,-1 0 0,1-1 0,-1 1 0,1 0 0,-1 0 0,1 0 0,0-2 0,-1-2 0,1 1 0,0-1 0,0 0 0,0 1 0,1-1 0,0 0 0,-1 1 0,2-1 0,-1 1 0,0-1 0,1 1 0,2-5 0,2 1 0,0 0 0,1 0 0,0 0 0,0 1 0,0 0 0,1 0 0,0 1 0,1 0 0,-1 0 0,1 1 0,0 0 0,1 1 0,-1 0 0,14-4 0,3 0 0,1 0 0,0 3 0,0 0 0,33-1 0,-54 5 0,0 1 0,1 0 0,-1 0 0,0 1 0,0-1 0,0 1 0,0 1 0,0-1 0,0 1 0,0 0 0,-1 0 0,1 1 0,8 5 0,-12-6 0,1 0 0,0 1 0,-1-1 0,0 1 0,0 0 0,0 0 0,0 0 0,0 0 0,0 0 0,-1 0 0,1 0 0,-1 0 0,0 1 0,0-1 0,0 0 0,-1 1 0,1-1 0,-1 1 0,0-1 0,0 1 0,0-1 0,0 1 0,-1-1 0,1 1 0,-2 4 0,0-2 0,0 0 0,0 0 0,0-1 0,-1 1 0,0-1 0,0 1 0,-1-1 0,1 0 0,-1 0 0,0 0 0,-1-1 0,1 1 0,-1-1 0,-5 4 0,-27 28 0,13-5 0,-2-1 0,-57 48 0,72-69 0,0 0 0,-1-2 0,0 1 0,-1-1 0,1-1 0,-1 0 0,0-1 0,-1-1 0,1 0 0,-1 0 0,-23 1 0,25-3 0,0-2 0,0 0 0,0 0 0,0-1 0,0 0 0,1-1 0,-1-1 0,0 0 0,1 0 0,-1-1 0,1 0 0,0-1 0,1-1 0,-1 0 0,1 0 0,0-1 0,1 0 0,-1-1 0,1 0 0,1 0 0,0-1 0,0 0 0,-10-15 0,10 11 0,0 0 0,1 0 0,1-1 0,0 0 0,1 0 0,1 0 0,0-1 0,-3-27 0,5 30 0,1 1 0,1-1 0,0 1 0,0-1 0,1 0 0,1 1 0,0-1 0,0 1 0,1 0 0,1 0 0,8-21 0,-4 18 0,-1 0 0,2 0 0,0 0 0,0 1 0,2 0 0,-1 1 0,1 0 0,1 1 0,18-14 0,-1 6 0,0 1 0,2 1 0,35-14 0,-57 27 0,0 1 0,0 0 0,0 0 0,0 1 0,0 0 0,0 1 0,1 0 0,-1 1 0,1 0 0,-1 0 0,0 1 0,1 0 0,-1 1 0,0-1 0,0 2 0,16 5 0,-21-6 0,-1 0 0,1 1 0,0-1 0,-1 0 0,1 1 0,-1 0 0,0 0 0,0 0 0,0 0 0,0 1 0,-1-1 0,1 1 0,-1-1 0,0 1 0,0 0 0,0 0 0,-1 0 0,1 0 0,-1 0 0,0 0 0,0 1 0,-1-1 0,1 0 0,-1 1 0,0-1 0,0 0 0,0 1 0,0-1 0,-3 8 0,1-1 0,-1 0 0,0 1 0,-1-2 0,0 1 0,-1 0 0,0-1 0,-1 0 0,0 0 0,-15 18 0,-16 10 0,-2-2 0,-1-2 0,-2-2 0,-73 44 0,89-60 0,0-2 0,-1 0 0,-54 17 0,78-29 0,-1-1 0,0 0 0,1 0 0,-1-1 0,0 1 0,1-1 0,-1 0 0,0 0 0,0 0 0,1 0 0,-1-1 0,0 1 0,1-1 0,-1 0 0,0 0 0,-6-3 0,7 1 0,1 1 0,-1 0 0,0-1 0,1 1 0,0-1 0,-1 1 0,1-1 0,0 0 0,0 0 0,1 0 0,-1-1 0,1 1 0,-1 0 0,1 0 0,0-1 0,0 1 0,0-1 0,0-4 0,-1-6 0,1-1 0,0 0 0,1 1 0,0-1 0,1 0 0,1 1 0,1-1 0,0 1 0,0 0 0,1-1 0,1 2 0,1-1 0,0 1 0,0-1 0,11-13 0,10-11 0,1 1 0,2 2 0,50-47 0,-25 23 0,-41 41 0,1 1 0,1 1 0,0 0 0,1 1 0,1 1 0,27-16 0,-35 25 0,1 1 0,-1 0 0,1 0 0,0 1 0,0 1 0,1 0 0,-1 0 0,0 1 0,1 1 0,-1 0 0,13 1 0,-18 0 0,-1 0 0,1-1 0,-1 2 0,0-1 0,1 1 0,-1-1 0,0 1 0,0 1 0,0-1 0,-1 1 0,1 0 0,0 0 0,-1 0 0,0 1 0,0-1 0,0 1 0,0 0 0,-1 0 0,1 1 0,-1-1 0,0 1 0,0-1 0,-1 1 0,4 9 0,-1 6 0,-1-1 0,0 1 0,-2 0 0,0 0 0,-2 0 0,0 0 0,-1-1 0,-1 1 0,-1 0 0,0 0 0,-2-1 0,0 0 0,-9 22 0,8-30 0,1-1 0,-2 1 0,1-1 0,-1-1 0,-1 1 0,0-1 0,0 0 0,-15 12 0,-83 56 0,77-58 0,16-10 0,-1 0 0,-1-1 0,1-1 0,-1 0 0,-1-1 0,1-1 0,-1 0 0,0-1 0,0-1 0,0 0 0,-1-1 0,1-1 0,-1-1 0,1 0 0,-1-1 0,1-1 0,0 0 0,0-1 0,0-1 0,0-1 0,-16-6 0,27 9 0,0-1 0,0 0 0,0 0 0,1 0 0,-1-1 0,1 0 0,0 0 0,0 0 0,0 0 0,1 0 0,-1-1 0,1 0 0,0 1 0,0-1 0,1 0 0,-1-1 0,1 1 0,0 0 0,1-1 0,-2-6 0,1 3 0,1 0 0,0-1 0,1 1 0,0 0 0,0-1 0,1 1 0,0 0 0,1-1 0,0 1 0,0 0 0,5-12 0,8-16 0,1 1 0,36-59 0,-44 84 0,1-1 0,0 1 0,0 1 0,1 0 0,0 0 0,1 1 0,0 0 0,0 1 0,1 0 0,0 0 0,15-5 0,-7 4 0,9-5 0,1 2 0,52-14 0,-74 24 0,1 0 0,0 1 0,-1 0 0,1 0 0,0 1 0,-1 0 0,1 1 0,0 0 0,-1 0 0,1 1 0,-1 0 0,0 0 0,1 1 0,14 7 0,-12-3 0,1 0 0,-1 1 0,-1 0 0,1 0 0,-1 1 0,-1 1 0,0 0 0,0 0 0,-1 1 0,0 0 0,-1 0 0,8 18 0,-11-20 0,-1-1 0,0 0 0,0 1 0,-1 0 0,0 0 0,0 0 0,-1 0 0,-1-1 0,1 2 0,-1-1 0,-1 0 0,0-1 0,0 1 0,-1 0 0,0 0 0,0 0 0,-1-1 0,0 1 0,-7 11 0,-5 8 0,-2 0 0,-2-1 0,-21 25 0,32-42 0,-1 0 0,0-1 0,-1 0 0,0 0 0,0-1 0,-1-1 0,0 0 0,0 0 0,-1-1 0,-16 6 0,20-9 0,0-1 0,0 0 0,0 0 0,0-1 0,0 0 0,0-1 0,-1 0 0,1 0 0,0-1 0,0 0 0,0 0 0,0-1 0,0 0 0,0 0 0,1-1 0,-1 0 0,1 0 0,-1-1 0,1 0 0,0 0 0,0 0 0,1-1 0,0 0 0,-1-1 0,2 0 0,-1 1 0,1-2 0,0 1 0,0-1 0,0 0 0,1 0 0,0 0 0,1 0 0,0-1 0,0 1 0,0-1 0,-2-13 0,2-1 0,0 1 0,2 0 0,1-1 0,3-35 0,-1 44 0,0 0 0,1 1 0,1-1 0,0 1 0,0 0 0,1 0 0,1 0 0,0 1 0,8-11 0,-3 6 0,8-12 0,1 1 0,33-35 0,-46 55 0,1 0 0,0 1 0,0 0 0,0 0 0,1 0 0,0 1 0,0 1 0,0-1 0,1 2 0,-1-1 0,1 1 0,15-2 0,-11 2 0,1 1 0,0 1 0,0 1 0,0 0 0,0 1 0,26 4 0,-36-4 0,0 1 0,1 0 0,-1-1 0,0 2 0,0-1 0,0 0 0,0 1 0,-1 0 0,1 0 0,-1 1 0,0-1 0,0 1 0,0 0 0,0 0 0,0 0 0,-1 0 0,0 1 0,0 0 0,0-1 0,-1 1 0,4 8 0,0 5 0,-2 0 0,0 0 0,0 1 0,-2-1 0,1 26 0,-8 99 0,1-59 0,3-66 0,-1-1 0,-1 1 0,-1-1 0,0 1 0,-1-1 0,-1-1 0,-1 1 0,0-1 0,-13 20 0,-12 16 0,-54 64 0,58-80 0,-22 36 0,29-41 0,-43 49 0,64-79 0,0-1 0,0 1 0,-1-1 0,1 1 0,-1-1 0,1 1 0,0-1 0,-1 0 0,1 1 0,-1-1 0,1 0 0,-1 1 0,1-1 0,-1 0 0,1 0 0,-1 0 0,1 1 0,-1-1 0,1 0 0,-1 0 0,1 0 0,-1 0 0,1 0 0,-1 0 0,0 0 0,1 0 0,-1 0 0,1 0 0,-1 0 0,0-1 0,-6-14 0,4-32 0,3 42 0,1-19 0,1 0 0,1 0 0,2 0 0,0 0 0,1 0 0,2 1 0,0 0 0,1 1 0,2 0 0,0 0 0,1 1 0,1 1 0,1 0 0,21-23 0,-15 23 0,2 0 0,0 2 0,31-21 0,-38 30 0,1 0 0,0 0 0,0 2 0,1 0 0,0 1 0,24-6 0,-33 10 0,0 1 0,0 0 0,0 0 0,0 1 0,0 0 0,14 2 0,-21-2 0,1 0 0,-1 1 0,1-1 0,0 0 0,-1 1 0,1 0 0,-1-1 0,1 1 0,-1 0 0,1 0 0,-1 0 0,0 0 0,1 0 0,-1 0 0,0 0 0,0 0 0,0 1 0,0-1 0,0 0 0,0 1 0,0-1 0,0 1 0,0-1 0,-1 1 0,1-1 0,-1 1 0,1-1 0,-1 1 0,1 0 0,-1-1 0,0 1 0,0 0 0,0-1 0,0 1 0,0 0 0,0-1 0,-1 1 0,1 0 0,-1 1 0,-5 20 0,-1-1 0,-1 0 0,-1 0 0,-2-1 0,1 0 0,-2 0 0,-22 28 0,11-15 0,-23 45 0,37-62 0,-1-1 0,-1 0 0,0 0 0,-1-1 0,-25 23 0,16-22-1365,-1-4-5461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813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572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18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04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00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23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31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1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95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2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084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4B0D1-7BB2-4E0F-8E4A-06F5EE204013}" type="datetimeFigureOut">
              <a:rPr lang="en-US" smtClean="0"/>
              <a:t>9/2/2024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A413FF-8DB1-4D58-A79A-D5BC4AD7FA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919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A1416A-16DA-0E5A-A1A9-BD80D9970F8D}"/>
              </a:ext>
            </a:extLst>
          </p:cNvPr>
          <p:cNvSpPr txBox="1"/>
          <p:nvPr/>
        </p:nvSpPr>
        <p:spPr>
          <a:xfrm>
            <a:off x="1788795" y="716280"/>
            <a:ext cx="41948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Multiple Choice</a:t>
            </a:r>
            <a:endParaRPr lang="en-US" sz="4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904A9-70F3-8DF1-341C-C5F46CF870D6}"/>
              </a:ext>
            </a:extLst>
          </p:cNvPr>
          <p:cNvSpPr txBox="1"/>
          <p:nvPr/>
        </p:nvSpPr>
        <p:spPr>
          <a:xfrm>
            <a:off x="973455" y="2118360"/>
            <a:ext cx="132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endParaRPr lang="en-US" sz="36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F593CF-A216-54FB-1CB4-0BA72D5C2F08}"/>
              </a:ext>
            </a:extLst>
          </p:cNvPr>
          <p:cNvSpPr/>
          <p:nvPr/>
        </p:nvSpPr>
        <p:spPr>
          <a:xfrm>
            <a:off x="2819400" y="2278380"/>
            <a:ext cx="3429000" cy="350520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23955F-22E6-A3D0-E651-38FFC7AC51CA}"/>
              </a:ext>
            </a:extLst>
          </p:cNvPr>
          <p:cNvGrpSpPr/>
          <p:nvPr/>
        </p:nvGrpSpPr>
        <p:grpSpPr>
          <a:xfrm>
            <a:off x="1442183" y="3578228"/>
            <a:ext cx="375287" cy="3203049"/>
            <a:chOff x="973453" y="3494425"/>
            <a:chExt cx="375287" cy="320304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0E96911-A9C9-6BF5-CE6B-217EACAC4599}"/>
                </a:ext>
              </a:extLst>
            </p:cNvPr>
            <p:cNvSpPr/>
            <p:nvPr/>
          </p:nvSpPr>
          <p:spPr>
            <a:xfrm>
              <a:off x="973455" y="3494425"/>
              <a:ext cx="375285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44701A9-FB0A-6CCB-907F-00A04E33CC22}"/>
                </a:ext>
              </a:extLst>
            </p:cNvPr>
            <p:cNvSpPr/>
            <p:nvPr/>
          </p:nvSpPr>
          <p:spPr>
            <a:xfrm>
              <a:off x="973455" y="4129117"/>
              <a:ext cx="375285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F40FE86-DCF3-337B-F98C-E31A7F3DEF90}"/>
                </a:ext>
              </a:extLst>
            </p:cNvPr>
            <p:cNvSpPr/>
            <p:nvPr/>
          </p:nvSpPr>
          <p:spPr>
            <a:xfrm>
              <a:off x="973453" y="4775448"/>
              <a:ext cx="375286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FAF908D-F6C8-17FC-B8FA-BB717AAB7892}"/>
                </a:ext>
              </a:extLst>
            </p:cNvPr>
            <p:cNvSpPr/>
            <p:nvPr/>
          </p:nvSpPr>
          <p:spPr>
            <a:xfrm>
              <a:off x="973453" y="6051143"/>
              <a:ext cx="375285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CC9C6B-D8BC-D23B-3D75-9D5E0F74D684}"/>
                </a:ext>
              </a:extLst>
            </p:cNvPr>
            <p:cNvSpPr/>
            <p:nvPr/>
          </p:nvSpPr>
          <p:spPr>
            <a:xfrm>
              <a:off x="973453" y="5404812"/>
              <a:ext cx="375285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A419BAEC-9E50-B848-FC64-B5C9D13B55E9}"/>
              </a:ext>
            </a:extLst>
          </p:cNvPr>
          <p:cNvSpPr/>
          <p:nvPr/>
        </p:nvSpPr>
        <p:spPr>
          <a:xfrm>
            <a:off x="3049046" y="3620937"/>
            <a:ext cx="3429000" cy="320304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5A02A3-5223-8CB9-7DCF-6752FAB70E7A}"/>
              </a:ext>
            </a:extLst>
          </p:cNvPr>
          <p:cNvGrpSpPr/>
          <p:nvPr/>
        </p:nvGrpSpPr>
        <p:grpSpPr>
          <a:xfrm>
            <a:off x="3148166" y="3715964"/>
            <a:ext cx="3237918" cy="456276"/>
            <a:chOff x="3010482" y="3589451"/>
            <a:chExt cx="3237918" cy="456276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04F7FB4-F23C-4028-3B8F-E7E40D8E8969}"/>
                </a:ext>
              </a:extLst>
            </p:cNvPr>
            <p:cNvSpPr/>
            <p:nvPr/>
          </p:nvSpPr>
          <p:spPr>
            <a:xfrm>
              <a:off x="3010482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E3BDB88-8814-92CA-5740-B308FCF6D53D}"/>
                </a:ext>
              </a:extLst>
            </p:cNvPr>
            <p:cNvSpPr/>
            <p:nvPr/>
          </p:nvSpPr>
          <p:spPr>
            <a:xfrm>
              <a:off x="3676884" y="3589451"/>
              <a:ext cx="456276" cy="45627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48FD9C3-2173-B012-1E90-1A6ABFAE9475}"/>
                </a:ext>
              </a:extLst>
            </p:cNvPr>
            <p:cNvSpPr/>
            <p:nvPr/>
          </p:nvSpPr>
          <p:spPr>
            <a:xfrm>
              <a:off x="439772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E2AF972-1BFD-63EB-7D69-69DE98AC874D}"/>
                </a:ext>
              </a:extLst>
            </p:cNvPr>
            <p:cNvSpPr/>
            <p:nvPr/>
          </p:nvSpPr>
          <p:spPr>
            <a:xfrm>
              <a:off x="511856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5766243-7D15-CFB3-831F-75706F2BF11E}"/>
                </a:ext>
              </a:extLst>
            </p:cNvPr>
            <p:cNvSpPr/>
            <p:nvPr/>
          </p:nvSpPr>
          <p:spPr>
            <a:xfrm>
              <a:off x="579212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1B76B5C-DAB8-C5A9-F2CB-6BE6675E24D5}"/>
              </a:ext>
            </a:extLst>
          </p:cNvPr>
          <p:cNvGrpSpPr/>
          <p:nvPr/>
        </p:nvGrpSpPr>
        <p:grpSpPr>
          <a:xfrm>
            <a:off x="3148166" y="4350656"/>
            <a:ext cx="3237918" cy="456276"/>
            <a:chOff x="3010482" y="3589451"/>
            <a:chExt cx="3237918" cy="4562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55838B2A-5DEA-6F9F-4788-E106283CFA4B}"/>
                </a:ext>
              </a:extLst>
            </p:cNvPr>
            <p:cNvSpPr/>
            <p:nvPr/>
          </p:nvSpPr>
          <p:spPr>
            <a:xfrm>
              <a:off x="3010482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FAC70A2-D1C8-ADF4-0340-243E02ED3425}"/>
                </a:ext>
              </a:extLst>
            </p:cNvPr>
            <p:cNvSpPr/>
            <p:nvPr/>
          </p:nvSpPr>
          <p:spPr>
            <a:xfrm>
              <a:off x="367688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5DBC078-129D-46F2-F61B-93794E841272}"/>
                </a:ext>
              </a:extLst>
            </p:cNvPr>
            <p:cNvSpPr/>
            <p:nvPr/>
          </p:nvSpPr>
          <p:spPr>
            <a:xfrm>
              <a:off x="4397724" y="3589451"/>
              <a:ext cx="456276" cy="45627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77B0D7C8-D761-25BC-6D2D-46FCC3F273E9}"/>
                </a:ext>
              </a:extLst>
            </p:cNvPr>
            <p:cNvSpPr/>
            <p:nvPr/>
          </p:nvSpPr>
          <p:spPr>
            <a:xfrm>
              <a:off x="511856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A1C28D5-D2FE-7861-94E8-9084CB0C7AA2}"/>
                </a:ext>
              </a:extLst>
            </p:cNvPr>
            <p:cNvSpPr/>
            <p:nvPr/>
          </p:nvSpPr>
          <p:spPr>
            <a:xfrm>
              <a:off x="579212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049532-E5FF-9E98-3DBE-AE20E0B08564}"/>
              </a:ext>
            </a:extLst>
          </p:cNvPr>
          <p:cNvGrpSpPr/>
          <p:nvPr/>
        </p:nvGrpSpPr>
        <p:grpSpPr>
          <a:xfrm>
            <a:off x="3144587" y="4987087"/>
            <a:ext cx="3237918" cy="456276"/>
            <a:chOff x="3010482" y="3589451"/>
            <a:chExt cx="3237918" cy="456276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DCF35-68C3-8A78-CAD5-9D825CF30B66}"/>
                </a:ext>
              </a:extLst>
            </p:cNvPr>
            <p:cNvSpPr/>
            <p:nvPr/>
          </p:nvSpPr>
          <p:spPr>
            <a:xfrm>
              <a:off x="3010482" y="3589451"/>
              <a:ext cx="456276" cy="45627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55B754C-18C4-8545-C590-E930351133E0}"/>
                </a:ext>
              </a:extLst>
            </p:cNvPr>
            <p:cNvSpPr/>
            <p:nvPr/>
          </p:nvSpPr>
          <p:spPr>
            <a:xfrm>
              <a:off x="367688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4BDD664-3EDE-BC0C-5A82-5485FFFDB6EA}"/>
                </a:ext>
              </a:extLst>
            </p:cNvPr>
            <p:cNvSpPr/>
            <p:nvPr/>
          </p:nvSpPr>
          <p:spPr>
            <a:xfrm>
              <a:off x="439772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33CF0103-F6CE-F2A8-A873-7503CA83609A}"/>
                </a:ext>
              </a:extLst>
            </p:cNvPr>
            <p:cNvSpPr/>
            <p:nvPr/>
          </p:nvSpPr>
          <p:spPr>
            <a:xfrm>
              <a:off x="511856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4A648FE-9FCA-36AE-1623-9C2E17E501DA}"/>
                </a:ext>
              </a:extLst>
            </p:cNvPr>
            <p:cNvSpPr/>
            <p:nvPr/>
          </p:nvSpPr>
          <p:spPr>
            <a:xfrm>
              <a:off x="579212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89840A39-C208-2797-864E-B179549E25B9}"/>
              </a:ext>
            </a:extLst>
          </p:cNvPr>
          <p:cNvGrpSpPr/>
          <p:nvPr/>
        </p:nvGrpSpPr>
        <p:grpSpPr>
          <a:xfrm>
            <a:off x="3141008" y="5621779"/>
            <a:ext cx="3237918" cy="456276"/>
            <a:chOff x="3010482" y="3589451"/>
            <a:chExt cx="3237918" cy="456276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376788B-3019-7605-B211-A225F73EFC7C}"/>
                </a:ext>
              </a:extLst>
            </p:cNvPr>
            <p:cNvSpPr/>
            <p:nvPr/>
          </p:nvSpPr>
          <p:spPr>
            <a:xfrm>
              <a:off x="3010482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62D24AC-0512-E38C-C52D-49408260A02B}"/>
                </a:ext>
              </a:extLst>
            </p:cNvPr>
            <p:cNvSpPr/>
            <p:nvPr/>
          </p:nvSpPr>
          <p:spPr>
            <a:xfrm>
              <a:off x="3676884" y="3589451"/>
              <a:ext cx="456276" cy="456276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5F18262-7FB2-ACF8-3E4E-D21CD1D697A5}"/>
                </a:ext>
              </a:extLst>
            </p:cNvPr>
            <p:cNvSpPr/>
            <p:nvPr/>
          </p:nvSpPr>
          <p:spPr>
            <a:xfrm>
              <a:off x="439772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8FEE845-9DFB-327C-F9DD-314E27654DB7}"/>
                </a:ext>
              </a:extLst>
            </p:cNvPr>
            <p:cNvSpPr/>
            <p:nvPr/>
          </p:nvSpPr>
          <p:spPr>
            <a:xfrm>
              <a:off x="511856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951B3D6D-426E-F4B5-F249-416954037C77}"/>
                </a:ext>
              </a:extLst>
            </p:cNvPr>
            <p:cNvSpPr/>
            <p:nvPr/>
          </p:nvSpPr>
          <p:spPr>
            <a:xfrm>
              <a:off x="579212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98E8B6A3-DC9D-AB7F-13AD-4CB196C92227}"/>
              </a:ext>
            </a:extLst>
          </p:cNvPr>
          <p:cNvGrpSpPr/>
          <p:nvPr/>
        </p:nvGrpSpPr>
        <p:grpSpPr>
          <a:xfrm>
            <a:off x="3149150" y="6222882"/>
            <a:ext cx="3237918" cy="456276"/>
            <a:chOff x="3010482" y="3589451"/>
            <a:chExt cx="3237918" cy="456276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28765E-D23F-3774-E5BF-E60CFE3AC7B9}"/>
                </a:ext>
              </a:extLst>
            </p:cNvPr>
            <p:cNvSpPr/>
            <p:nvPr/>
          </p:nvSpPr>
          <p:spPr>
            <a:xfrm>
              <a:off x="3010482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49CA25A-C0AA-1051-6D75-B4F51C8E3726}"/>
                </a:ext>
              </a:extLst>
            </p:cNvPr>
            <p:cNvSpPr/>
            <p:nvPr/>
          </p:nvSpPr>
          <p:spPr>
            <a:xfrm>
              <a:off x="367688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386A4A8-2A95-7259-7B04-6E59C797249B}"/>
                </a:ext>
              </a:extLst>
            </p:cNvPr>
            <p:cNvSpPr/>
            <p:nvPr/>
          </p:nvSpPr>
          <p:spPr>
            <a:xfrm>
              <a:off x="439772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B6ACF6F-06B4-CF92-EA45-941FC15C1D44}"/>
                </a:ext>
              </a:extLst>
            </p:cNvPr>
            <p:cNvSpPr/>
            <p:nvPr/>
          </p:nvSpPr>
          <p:spPr>
            <a:xfrm>
              <a:off x="5118564" y="3589451"/>
              <a:ext cx="456276" cy="456276"/>
            </a:xfrm>
            <a:prstGeom prst="ellipse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7DBDDC0-FC7C-1206-5C9E-813DB4497710}"/>
                </a:ext>
              </a:extLst>
            </p:cNvPr>
            <p:cNvSpPr/>
            <p:nvPr/>
          </p:nvSpPr>
          <p:spPr>
            <a:xfrm>
              <a:off x="5792124" y="3589451"/>
              <a:ext cx="456276" cy="456276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0B3643C8-AC5E-483D-3211-7673E0ECAB8A}"/>
              </a:ext>
            </a:extLst>
          </p:cNvPr>
          <p:cNvSpPr/>
          <p:nvPr/>
        </p:nvSpPr>
        <p:spPr>
          <a:xfrm>
            <a:off x="4267200" y="7230187"/>
            <a:ext cx="2118884" cy="833435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17DBF39-6512-DC7B-6401-49BBCEEB64C8}"/>
              </a:ext>
            </a:extLst>
          </p:cNvPr>
          <p:cNvSpPr/>
          <p:nvPr/>
        </p:nvSpPr>
        <p:spPr>
          <a:xfrm>
            <a:off x="4831342" y="8252767"/>
            <a:ext cx="990600" cy="350520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Grade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3F6067F-3B4E-7494-C2F3-8E1A81263CA7}"/>
                  </a:ext>
                </a:extLst>
              </p14:cNvPr>
              <p14:cNvContentPartPr/>
              <p14:nvPr/>
            </p14:nvContentPartPr>
            <p14:xfrm>
              <a:off x="3139859" y="5652063"/>
              <a:ext cx="416880" cy="4352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3F6067F-3B4E-7494-C2F3-8E1A81263C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30867" y="5643063"/>
                <a:ext cx="434505" cy="452880"/>
              </a:xfrm>
              <a:prstGeom prst="rect">
                <a:avLst/>
              </a:prstGeom>
            </p:spPr>
          </p:pic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814387B-2F6C-F65F-4C3A-2A6DFB729DD5}"/>
              </a:ext>
            </a:extLst>
          </p:cNvPr>
          <p:cNvCxnSpPr/>
          <p:nvPr/>
        </p:nvCxnSpPr>
        <p:spPr>
          <a:xfrm>
            <a:off x="1276350" y="8063622"/>
            <a:ext cx="217170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49BC1C1-6515-EB70-E00B-06E681E895EA}"/>
              </a:ext>
            </a:extLst>
          </p:cNvPr>
          <p:cNvSpPr txBox="1"/>
          <p:nvPr/>
        </p:nvSpPr>
        <p:spPr>
          <a:xfrm>
            <a:off x="1531156" y="8113423"/>
            <a:ext cx="1782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Signature of Invigilator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75840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76</TotalTime>
  <Words>37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Zakaria Hossain</dc:creator>
  <cp:lastModifiedBy>Md. Zakaria Hossain</cp:lastModifiedBy>
  <cp:revision>7</cp:revision>
  <dcterms:created xsi:type="dcterms:W3CDTF">2024-04-22T09:43:30Z</dcterms:created>
  <dcterms:modified xsi:type="dcterms:W3CDTF">2024-09-01T21:11:42Z</dcterms:modified>
</cp:coreProperties>
</file>