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sigs" ContentType="application/vnd.openxmlformats-package.digital-signature-origin"/>
  <Default Extension="jpg" ContentType="image/jpeg"/>
  <Override PartName="/ppt/diagrams/data4.xml" ContentType="application/vnd.openxmlformats-officedocument.drawingml.diagramData+xml"/>
  <Override PartName="/ppt/diagrams/data19.xml" ContentType="application/vnd.openxmlformats-officedocument.drawingml.diagramData+xml"/>
  <Override PartName="/ppt/diagrams/data18.xml" ContentType="application/vnd.openxmlformats-officedocument.drawingml.diagramData+xml"/>
  <Override PartName="/ppt/diagrams/data17.xml" ContentType="application/vnd.openxmlformats-officedocument.drawingml.diagramData+xml"/>
  <Override PartName="/ppt/diagrams/data9.xml" ContentType="application/vnd.openxmlformats-officedocument.drawingml.diagramData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6.xml" ContentType="application/vnd.openxmlformats-officedocument.drawingml.diagramData+xml"/>
  <Override PartName="/ppt/diagrams/data15.xml" ContentType="application/vnd.openxmlformats-officedocument.drawingml.diagramData+xml"/>
  <Override PartName="/ppt/diagrams/data14.xml" ContentType="application/vnd.openxmlformats-officedocument.drawingml.diagramData+xml"/>
  <Override PartName="/ppt/diagrams/data13.xml" ContentType="application/vnd.openxmlformats-officedocument.drawingml.diagramData+xml"/>
  <Override PartName="/ppt/diagrams/data5.xml" ContentType="application/vnd.openxmlformats-officedocument.drawingml.diagramData+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diagrams/data3.xml" ContentType="application/vnd.openxmlformats-officedocument.drawingml.diagramData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quickStyle1.xml" ContentType="application/vnd.openxmlformats-officedocument.drawingml.diagramStyle+xml"/>
  <Override PartName="/ppt/diagrams/drawing17.xml" ContentType="application/vnd.ms-office.drawingml.diagramDrawing+xml"/>
  <Override PartName="/ppt/diagrams/colors1.xml" ContentType="application/vnd.openxmlformats-officedocument.drawingml.diagramColors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layout18.xml" ContentType="application/vnd.openxmlformats-officedocument.drawingml.diagramLayout+xml"/>
  <Override PartName="/ppt/diagrams/drawing16.xml" ContentType="application/vnd.ms-office.drawingml.diagramDrawing+xml"/>
  <Override PartName="/ppt/diagrams/drawing15.xml" ContentType="application/vnd.ms-office.drawingml.diagramDrawing+xml"/>
  <Override PartName="/ppt/diagrams/colors15.xml" ContentType="application/vnd.openxmlformats-officedocument.drawingml.diagramColors+xml"/>
  <Override PartName="/ppt/diagrams/quickStyle15.xml" ContentType="application/vnd.openxmlformats-officedocument.drawingml.diagramStyle+xml"/>
  <Override PartName="/ppt/diagrams/layout15.xml" ContentType="application/vnd.openxmlformats-officedocument.drawingml.diagramLayout+xml"/>
  <Override PartName="/ppt/diagrams/colors16.xml" ContentType="application/vnd.openxmlformats-officedocument.drawingml.diagramColors+xml"/>
  <Override PartName="/ppt/diagrams/quickStyle16.xml" ContentType="application/vnd.openxmlformats-officedocument.drawingml.diagramStyle+xml"/>
  <Override PartName="/ppt/diagrams/layout16.xml" ContentType="application/vnd.openxmlformats-officedocument.drawingml.diagramLayout+xml"/>
  <Override PartName="/ppt/diagrams/drawing1.xml" ContentType="application/vnd.ms-office.drawingml.diagramDrawing+xml"/>
  <Override PartName="/ppt/diagrams/colors18.xml" ContentType="application/vnd.openxmlformats-officedocument.drawingml.diagramColors+xml"/>
  <Override PartName="/ppt/theme/theme1.xml" ContentType="application/vnd.openxmlformats-officedocument.theme+xml"/>
  <Override PartName="/ppt/diagrams/drawing18.xml" ContentType="application/vnd.ms-office.drawingml.diagramDrawing+xml"/>
  <Override PartName="/ppt/diagrams/layout1.xml" ContentType="application/vnd.openxmlformats-officedocument.drawingml.diagramLayout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drawing19.xml" ContentType="application/vnd.ms-office.drawingml.diagramDrawing+xml"/>
  <Override PartName="/ppt/diagrams/colors19.xml" ContentType="application/vnd.openxmlformats-officedocument.drawingml.diagramColors+xml"/>
  <Override PartName="/ppt/diagrams/quickStyle18.xml" ContentType="application/vnd.openxmlformats-officedocument.drawingml.diagramStyle+xml"/>
  <Override PartName="/ppt/diagrams/drawing14.xml" ContentType="application/vnd.ms-office.drawingml.diagramDrawing+xml"/>
  <Override PartName="/ppt/diagrams/quickStyle3.xml" ContentType="application/vnd.openxmlformats-officedocument.drawingml.diagramStyle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8.xml" ContentType="application/vnd.ms-office.drawingml.diagramDrawing+xml"/>
  <Override PartName="/ppt/diagrams/colors8.xml" ContentType="application/vnd.openxmlformats-officedocument.drawingml.diagramColors+xml"/>
  <Override PartName="/ppt/diagrams/quickStyle8.xml" ContentType="application/vnd.openxmlformats-officedocument.drawingml.diagramStyle+xml"/>
  <Override PartName="/ppt/diagrams/layout8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6.xml" ContentType="application/vnd.openxmlformats-officedocument.drawingml.diagramStyle+xml"/>
  <Override PartName="/ppt/diagrams/layout6.xml" ContentType="application/vnd.openxmlformats-officedocument.drawingml.diagramLayout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colors4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drawing5.xml" ContentType="application/vnd.ms-office.drawingml.diagramDrawing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quickStyle12.xml" ContentType="application/vnd.openxmlformats-officedocument.drawingml.diagramStyle+xml"/>
  <Override PartName="/ppt/diagrams/layout1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rawing1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diagrams/drawing9.xml" ContentType="application/vnd.ms-office.drawingml.diagramDrawing+xml"/>
  <Override PartName="/ppt/diagrams/colors9.xml" ContentType="application/vnd.openxmlformats-officedocument.drawingml.diagramColors+xml"/>
  <Override PartName="/ppt/diagrams/quickStyle9.xml" ContentType="application/vnd.openxmlformats-officedocument.drawingml.diagramStyle+xml"/>
  <Override PartName="/ppt/diagrams/layout9.xml" ContentType="application/vnd.openxmlformats-officedocument.drawingml.diagramLayout+xml"/>
  <Override PartName="/ppt/diagrams/layout10.xml" ContentType="application/vnd.openxmlformats-officedocument.drawingml.diagramLayout+xml"/>
  <Override PartName="/ppt/diagrams/drawing2.xml" ContentType="application/vnd.ms-office.drawingml.diagramDrawing+xml"/>
  <Override PartName="/ppt/diagrams/layout11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_xmlsignatures/sig1.xml" ContentType="application/vnd.openxmlformats-package.digital-signature-xmlsignatur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digital-signature/origin" Target="_xmlsignatures/origin.sig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6" r:id="rId13"/>
    <p:sldId id="266" r:id="rId14"/>
    <p:sldId id="267" r:id="rId15"/>
    <p:sldId id="268" r:id="rId16"/>
    <p:sldId id="269" r:id="rId17"/>
    <p:sldId id="273" r:id="rId18"/>
    <p:sldId id="270" r:id="rId19"/>
    <p:sldId id="271" r:id="rId20"/>
    <p:sldId id="272" r:id="rId21"/>
    <p:sldId id="274" r:id="rId22"/>
    <p:sldId id="275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74" autoAdjust="0"/>
  </p:normalViewPr>
  <p:slideViewPr>
    <p:cSldViewPr snapToGrid="0" snapToObjects="1">
      <p:cViewPr varScale="1">
        <p:scale>
          <a:sx n="78" d="100"/>
          <a:sy n="78" d="100"/>
        </p:scale>
        <p:origin x="11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4" Type="http://schemas.openxmlformats.org/officeDocument/2006/relationships/image" Target="../media/image80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9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4" Type="http://schemas.openxmlformats.org/officeDocument/2006/relationships/image" Target="../media/image66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4" Type="http://schemas.openxmlformats.org/officeDocument/2006/relationships/image" Target="../media/image7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4" Type="http://schemas.openxmlformats.org/officeDocument/2006/relationships/image" Target="../media/image76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4" Type="http://schemas.openxmlformats.org/officeDocument/2006/relationships/image" Target="../media/image80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Relationship Id="rId4" Type="http://schemas.openxmlformats.org/officeDocument/2006/relationships/image" Target="../media/image86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4" Type="http://schemas.openxmlformats.org/officeDocument/2006/relationships/image" Target="../media/image9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A79F7-60EB-4387-8BD6-E4468D059C11}" type="doc">
      <dgm:prSet loTypeId="urn:microsoft.com/office/officeart/2005/8/layout/vProcess5" loCatId="process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006973-A9B0-43F3-AB74-3470A730D6CB}">
      <dgm:prSet custT="1"/>
      <dgm:spPr/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Revenue grew from $484K (2014) to $733K (2017) – a 51.4% increase.</a:t>
          </a:r>
        </a:p>
      </dgm:t>
    </dgm:pt>
    <dgm:pt modelId="{88B3A7A7-3E95-40BC-A2D8-9063A78565C5}" type="parTrans" cxnId="{DEA43707-E2E9-4C9A-B0B7-AA0459316FA9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1E401FD-BC63-46BE-A47E-7B186C07DBB1}" type="sibTrans" cxnId="{DEA43707-E2E9-4C9A-B0B7-AA0459316FA9}">
      <dgm:prSet custT="1"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C252EE-070D-4589-B2A0-184CA4EE226D}">
      <dgm:prSet custT="1"/>
      <dgm:spPr/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Profit rose by 88.7%, reflecting improved margins.</a:t>
          </a:r>
        </a:p>
      </dgm:t>
    </dgm:pt>
    <dgm:pt modelId="{ADED4D3F-D72B-4B41-B33A-020271A58E43}" type="parTrans" cxnId="{78F4ED19-2462-4B81-8A91-42ED397E1DB2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D7644A3-3DB9-41F3-9FF2-C83916250248}" type="sibTrans" cxnId="{78F4ED19-2462-4B81-8A91-42ED397E1DB2}">
      <dgm:prSet custT="1"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92397A-1FF2-47CD-8D08-E4F6E189AB0D}">
      <dgm:prSet custT="1"/>
      <dgm:spPr/>
      <dgm:t>
        <a:bodyPr/>
        <a:lstStyle/>
        <a:p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Orders increased by ~74%, showing strong market expansion.</a:t>
          </a:r>
        </a:p>
      </dgm:t>
    </dgm:pt>
    <dgm:pt modelId="{D3B97409-080F-4DD0-AD2C-BA3C3192F5ED}" type="parTrans" cxnId="{FDCC274D-EC76-4C5B-85DC-E06318CA307E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8D92A1-B5F1-4C8A-B9EC-192B29D21070}" type="sibTrans" cxnId="{FDCC274D-EC76-4C5B-85DC-E06318CA307E}">
      <dgm:prSet custT="1"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8EF4F5-50DE-45CC-BC77-BC7FFB6C7E87}">
      <dgm:prSet custT="1"/>
      <dgm:spPr/>
      <dgm:t>
        <a:bodyPr/>
        <a:lstStyle/>
        <a:p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Profit margin improved from 10.2% to 12.7%.</a:t>
          </a:r>
        </a:p>
      </dgm:t>
    </dgm:pt>
    <dgm:pt modelId="{96A28B47-0B14-41C6-9783-F66C2AB1679D}" type="parTrans" cxnId="{57FC5579-30BA-4204-A8E7-1EEFE83DF3D1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E5688F-07C9-4333-8327-5AC48D78149B}" type="sibTrans" cxnId="{57FC5579-30BA-4204-A8E7-1EEFE83DF3D1}">
      <dgm:prSet custT="1"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7C4C5E8-1794-4A63-8BEA-3AA6AA01B929}">
      <dgm:prSet custT="1"/>
      <dgm:spPr/>
      <dgm:t>
        <a:bodyPr/>
        <a:lstStyle/>
        <a:p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Oct–Dec consistently deliver peak sales, especially for Technology products.</a:t>
          </a:r>
        </a:p>
      </dgm:t>
    </dgm:pt>
    <dgm:pt modelId="{2ADBE987-4EA5-4688-8892-1B5020B12379}" type="parTrans" cxnId="{1670D22A-8414-4971-96CB-63C03F26B9C8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EB7BC76-05C1-40BB-9A0A-EB3AE721CABE}" type="sibTrans" cxnId="{1670D22A-8414-4971-96CB-63C03F26B9C8}">
      <dgm:prSet/>
      <dgm:spPr/>
      <dgm:t>
        <a:bodyPr/>
        <a:lstStyle/>
        <a:p>
          <a:endParaRPr lang="en-US" sz="1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D0DD7C2-0735-4A9F-A398-1A3104857ACE}" type="pres">
      <dgm:prSet presAssocID="{8EAA79F7-60EB-4387-8BD6-E4468D059C11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BE32F145-8238-4AD9-97D9-E45C94450A38}" type="pres">
      <dgm:prSet presAssocID="{8EAA79F7-60EB-4387-8BD6-E4468D059C11}" presName="dummyMaxCanvas" presStyleCnt="0">
        <dgm:presLayoutVars/>
      </dgm:prSet>
      <dgm:spPr/>
    </dgm:pt>
    <dgm:pt modelId="{4EECC500-A06A-48BA-9013-125C325F7487}" type="pres">
      <dgm:prSet presAssocID="{8EAA79F7-60EB-4387-8BD6-E4468D059C11}" presName="FiveNodes_1" presStyleLbl="node1" presStyleIdx="0" presStyleCnt="5">
        <dgm:presLayoutVars>
          <dgm:bulletEnabled val="1"/>
        </dgm:presLayoutVars>
      </dgm:prSet>
      <dgm:spPr/>
    </dgm:pt>
    <dgm:pt modelId="{7A5517F3-DEB8-41D0-934D-AECC4CB77A68}" type="pres">
      <dgm:prSet presAssocID="{8EAA79F7-60EB-4387-8BD6-E4468D059C11}" presName="FiveNodes_2" presStyleLbl="node1" presStyleIdx="1" presStyleCnt="5">
        <dgm:presLayoutVars>
          <dgm:bulletEnabled val="1"/>
        </dgm:presLayoutVars>
      </dgm:prSet>
      <dgm:spPr/>
    </dgm:pt>
    <dgm:pt modelId="{68C4E8A4-D5A7-46BD-8E8A-2D73EA9C026A}" type="pres">
      <dgm:prSet presAssocID="{8EAA79F7-60EB-4387-8BD6-E4468D059C11}" presName="FiveNodes_3" presStyleLbl="node1" presStyleIdx="2" presStyleCnt="5">
        <dgm:presLayoutVars>
          <dgm:bulletEnabled val="1"/>
        </dgm:presLayoutVars>
      </dgm:prSet>
      <dgm:spPr/>
    </dgm:pt>
    <dgm:pt modelId="{C80C855E-5727-4375-8085-13D1D8E02AC4}" type="pres">
      <dgm:prSet presAssocID="{8EAA79F7-60EB-4387-8BD6-E4468D059C11}" presName="FiveNodes_4" presStyleLbl="node1" presStyleIdx="3" presStyleCnt="5">
        <dgm:presLayoutVars>
          <dgm:bulletEnabled val="1"/>
        </dgm:presLayoutVars>
      </dgm:prSet>
      <dgm:spPr/>
    </dgm:pt>
    <dgm:pt modelId="{0044E529-5964-4146-9CED-DAD20CFAF9FD}" type="pres">
      <dgm:prSet presAssocID="{8EAA79F7-60EB-4387-8BD6-E4468D059C11}" presName="FiveNodes_5" presStyleLbl="node1" presStyleIdx="4" presStyleCnt="5">
        <dgm:presLayoutVars>
          <dgm:bulletEnabled val="1"/>
        </dgm:presLayoutVars>
      </dgm:prSet>
      <dgm:spPr/>
    </dgm:pt>
    <dgm:pt modelId="{BCA6D91B-054E-48E6-AFD8-F296EF6C1716}" type="pres">
      <dgm:prSet presAssocID="{8EAA79F7-60EB-4387-8BD6-E4468D059C11}" presName="FiveConn_1-2" presStyleLbl="fgAccFollowNode1" presStyleIdx="0" presStyleCnt="4" custFlipVert="1">
        <dgm:presLayoutVars>
          <dgm:bulletEnabled val="1"/>
        </dgm:presLayoutVars>
      </dgm:prSet>
      <dgm:spPr/>
    </dgm:pt>
    <dgm:pt modelId="{92EB55D5-0825-4205-AF5D-E02D593BB042}" type="pres">
      <dgm:prSet presAssocID="{8EAA79F7-60EB-4387-8BD6-E4468D059C11}" presName="FiveConn_2-3" presStyleLbl="fgAccFollowNode1" presStyleIdx="1" presStyleCnt="4" custFlipVert="1">
        <dgm:presLayoutVars>
          <dgm:bulletEnabled val="1"/>
        </dgm:presLayoutVars>
      </dgm:prSet>
      <dgm:spPr/>
    </dgm:pt>
    <dgm:pt modelId="{A83015F1-4051-463F-A40B-BB0529A0B914}" type="pres">
      <dgm:prSet presAssocID="{8EAA79F7-60EB-4387-8BD6-E4468D059C11}" presName="FiveConn_3-4" presStyleLbl="fgAccFollowNode1" presStyleIdx="2" presStyleCnt="4" custFlipVert="1">
        <dgm:presLayoutVars>
          <dgm:bulletEnabled val="1"/>
        </dgm:presLayoutVars>
      </dgm:prSet>
      <dgm:spPr/>
    </dgm:pt>
    <dgm:pt modelId="{F9B899F0-2C85-4C6A-BD0D-0E9F8E7B4A49}" type="pres">
      <dgm:prSet presAssocID="{8EAA79F7-60EB-4387-8BD6-E4468D059C11}" presName="FiveConn_4-5" presStyleLbl="fgAccFollowNode1" presStyleIdx="3" presStyleCnt="4" custFlipVert="1">
        <dgm:presLayoutVars>
          <dgm:bulletEnabled val="1"/>
        </dgm:presLayoutVars>
      </dgm:prSet>
      <dgm:spPr/>
    </dgm:pt>
    <dgm:pt modelId="{0FFC3FF5-BE89-4F34-BD30-386B1775928D}" type="pres">
      <dgm:prSet presAssocID="{8EAA79F7-60EB-4387-8BD6-E4468D059C11}" presName="FiveNodes_1_text" presStyleLbl="node1" presStyleIdx="4" presStyleCnt="5">
        <dgm:presLayoutVars>
          <dgm:bulletEnabled val="1"/>
        </dgm:presLayoutVars>
      </dgm:prSet>
      <dgm:spPr/>
    </dgm:pt>
    <dgm:pt modelId="{1CE38A71-C3C5-41F5-A8D8-6CB84A68E08F}" type="pres">
      <dgm:prSet presAssocID="{8EAA79F7-60EB-4387-8BD6-E4468D059C11}" presName="FiveNodes_2_text" presStyleLbl="node1" presStyleIdx="4" presStyleCnt="5">
        <dgm:presLayoutVars>
          <dgm:bulletEnabled val="1"/>
        </dgm:presLayoutVars>
      </dgm:prSet>
      <dgm:spPr/>
    </dgm:pt>
    <dgm:pt modelId="{B26FAC1F-A6B3-4F0F-B561-29CDF1909C84}" type="pres">
      <dgm:prSet presAssocID="{8EAA79F7-60EB-4387-8BD6-E4468D059C11}" presName="FiveNodes_3_text" presStyleLbl="node1" presStyleIdx="4" presStyleCnt="5">
        <dgm:presLayoutVars>
          <dgm:bulletEnabled val="1"/>
        </dgm:presLayoutVars>
      </dgm:prSet>
      <dgm:spPr/>
    </dgm:pt>
    <dgm:pt modelId="{B5E82515-AA03-4245-9470-7F83C01B34C2}" type="pres">
      <dgm:prSet presAssocID="{8EAA79F7-60EB-4387-8BD6-E4468D059C11}" presName="FiveNodes_4_text" presStyleLbl="node1" presStyleIdx="4" presStyleCnt="5">
        <dgm:presLayoutVars>
          <dgm:bulletEnabled val="1"/>
        </dgm:presLayoutVars>
      </dgm:prSet>
      <dgm:spPr/>
    </dgm:pt>
    <dgm:pt modelId="{BFA7E697-2279-4887-B1B4-03B32281B49B}" type="pres">
      <dgm:prSet presAssocID="{8EAA79F7-60EB-4387-8BD6-E4468D059C1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02F9C04-829A-49C3-AFB7-A2C96ADB90E7}" type="presOf" srcId="{5F92397A-1FF2-47CD-8D08-E4F6E189AB0D}" destId="{B26FAC1F-A6B3-4F0F-B561-29CDF1909C84}" srcOrd="1" destOrd="0" presId="urn:microsoft.com/office/officeart/2005/8/layout/vProcess5"/>
    <dgm:cxn modelId="{DEA43707-E2E9-4C9A-B0B7-AA0459316FA9}" srcId="{8EAA79F7-60EB-4387-8BD6-E4468D059C11}" destId="{FA006973-A9B0-43F3-AB74-3470A730D6CB}" srcOrd="0" destOrd="0" parTransId="{88B3A7A7-3E95-40BC-A2D8-9063A78565C5}" sibTransId="{31E401FD-BC63-46BE-A47E-7B186C07DBB1}"/>
    <dgm:cxn modelId="{78F4ED19-2462-4B81-8A91-42ED397E1DB2}" srcId="{8EAA79F7-60EB-4387-8BD6-E4468D059C11}" destId="{25C252EE-070D-4589-B2A0-184CA4EE226D}" srcOrd="1" destOrd="0" parTransId="{ADED4D3F-D72B-4B41-B33A-020271A58E43}" sibTransId="{7D7644A3-3DB9-41F3-9FF2-C83916250248}"/>
    <dgm:cxn modelId="{AB14C224-1F73-48E3-AFD7-42896B2231C7}" type="presOf" srcId="{25C252EE-070D-4589-B2A0-184CA4EE226D}" destId="{7A5517F3-DEB8-41D0-934D-AECC4CB77A68}" srcOrd="0" destOrd="0" presId="urn:microsoft.com/office/officeart/2005/8/layout/vProcess5"/>
    <dgm:cxn modelId="{A4D33728-0142-4DA6-B79A-8C23C1D5B2F4}" type="presOf" srcId="{9C8EF4F5-50DE-45CC-BC77-BC7FFB6C7E87}" destId="{C80C855E-5727-4375-8085-13D1D8E02AC4}" srcOrd="0" destOrd="0" presId="urn:microsoft.com/office/officeart/2005/8/layout/vProcess5"/>
    <dgm:cxn modelId="{1670D22A-8414-4971-96CB-63C03F26B9C8}" srcId="{8EAA79F7-60EB-4387-8BD6-E4468D059C11}" destId="{17C4C5E8-1794-4A63-8BEA-3AA6AA01B929}" srcOrd="4" destOrd="0" parTransId="{2ADBE987-4EA5-4688-8892-1B5020B12379}" sibTransId="{5EB7BC76-05C1-40BB-9A0A-EB3AE721CABE}"/>
    <dgm:cxn modelId="{E8F93F60-7AFA-4B99-B195-1E779984C52E}" type="presOf" srcId="{6A8D92A1-B5F1-4C8A-B9EC-192B29D21070}" destId="{A83015F1-4051-463F-A40B-BB0529A0B914}" srcOrd="0" destOrd="0" presId="urn:microsoft.com/office/officeart/2005/8/layout/vProcess5"/>
    <dgm:cxn modelId="{4A1DE869-F724-419B-8FA4-E84DAD9788BD}" type="presOf" srcId="{F6E5688F-07C9-4333-8327-5AC48D78149B}" destId="{F9B899F0-2C85-4C6A-BD0D-0E9F8E7B4A49}" srcOrd="0" destOrd="0" presId="urn:microsoft.com/office/officeart/2005/8/layout/vProcess5"/>
    <dgm:cxn modelId="{B7990A4D-4A8D-4EBC-BC4C-A10F4D9A99C3}" type="presOf" srcId="{17C4C5E8-1794-4A63-8BEA-3AA6AA01B929}" destId="{BFA7E697-2279-4887-B1B4-03B32281B49B}" srcOrd="1" destOrd="0" presId="urn:microsoft.com/office/officeart/2005/8/layout/vProcess5"/>
    <dgm:cxn modelId="{FDCC274D-EC76-4C5B-85DC-E06318CA307E}" srcId="{8EAA79F7-60EB-4387-8BD6-E4468D059C11}" destId="{5F92397A-1FF2-47CD-8D08-E4F6E189AB0D}" srcOrd="2" destOrd="0" parTransId="{D3B97409-080F-4DD0-AD2C-BA3C3192F5ED}" sibTransId="{6A8D92A1-B5F1-4C8A-B9EC-192B29D21070}"/>
    <dgm:cxn modelId="{57FC5579-30BA-4204-A8E7-1EEFE83DF3D1}" srcId="{8EAA79F7-60EB-4387-8BD6-E4468D059C11}" destId="{9C8EF4F5-50DE-45CC-BC77-BC7FFB6C7E87}" srcOrd="3" destOrd="0" parTransId="{96A28B47-0B14-41C6-9783-F66C2AB1679D}" sibTransId="{F6E5688F-07C9-4333-8327-5AC48D78149B}"/>
    <dgm:cxn modelId="{D7CD5959-2922-476F-B41C-7CB57AD3E8BD}" type="presOf" srcId="{31E401FD-BC63-46BE-A47E-7B186C07DBB1}" destId="{BCA6D91B-054E-48E6-AFD8-F296EF6C1716}" srcOrd="0" destOrd="0" presId="urn:microsoft.com/office/officeart/2005/8/layout/vProcess5"/>
    <dgm:cxn modelId="{84CAC8AF-4164-4A32-9173-EBCB29F8B5F3}" type="presOf" srcId="{5F92397A-1FF2-47CD-8D08-E4F6E189AB0D}" destId="{68C4E8A4-D5A7-46BD-8E8A-2D73EA9C026A}" srcOrd="0" destOrd="0" presId="urn:microsoft.com/office/officeart/2005/8/layout/vProcess5"/>
    <dgm:cxn modelId="{094261B1-C53F-4141-BBDF-E680C784A160}" type="presOf" srcId="{9C8EF4F5-50DE-45CC-BC77-BC7FFB6C7E87}" destId="{B5E82515-AA03-4245-9470-7F83C01B34C2}" srcOrd="1" destOrd="0" presId="urn:microsoft.com/office/officeart/2005/8/layout/vProcess5"/>
    <dgm:cxn modelId="{3E881CBB-170C-4CE5-9BAD-43A1A477AF09}" type="presOf" srcId="{25C252EE-070D-4589-B2A0-184CA4EE226D}" destId="{1CE38A71-C3C5-41F5-A8D8-6CB84A68E08F}" srcOrd="1" destOrd="0" presId="urn:microsoft.com/office/officeart/2005/8/layout/vProcess5"/>
    <dgm:cxn modelId="{5AAEEBC3-8863-4829-9959-574D861ECD45}" type="presOf" srcId="{FA006973-A9B0-43F3-AB74-3470A730D6CB}" destId="{0FFC3FF5-BE89-4F34-BD30-386B1775928D}" srcOrd="1" destOrd="0" presId="urn:microsoft.com/office/officeart/2005/8/layout/vProcess5"/>
    <dgm:cxn modelId="{3C6FEAC9-65BC-4089-9479-B24ECDCC5E08}" type="presOf" srcId="{FA006973-A9B0-43F3-AB74-3470A730D6CB}" destId="{4EECC500-A06A-48BA-9013-125C325F7487}" srcOrd="0" destOrd="0" presId="urn:microsoft.com/office/officeart/2005/8/layout/vProcess5"/>
    <dgm:cxn modelId="{C5B6F2CC-AD4D-4F72-81B5-B830F6B7D6FF}" type="presOf" srcId="{8EAA79F7-60EB-4387-8BD6-E4468D059C11}" destId="{DD0DD7C2-0735-4A9F-A398-1A3104857ACE}" srcOrd="0" destOrd="0" presId="urn:microsoft.com/office/officeart/2005/8/layout/vProcess5"/>
    <dgm:cxn modelId="{A76CEBE1-756A-41ED-B1BF-5DC3B9117478}" type="presOf" srcId="{7D7644A3-3DB9-41F3-9FF2-C83916250248}" destId="{92EB55D5-0825-4205-AF5D-E02D593BB042}" srcOrd="0" destOrd="0" presId="urn:microsoft.com/office/officeart/2005/8/layout/vProcess5"/>
    <dgm:cxn modelId="{6146BDE9-5997-4A88-925E-AE28ECE1578B}" type="presOf" srcId="{17C4C5E8-1794-4A63-8BEA-3AA6AA01B929}" destId="{0044E529-5964-4146-9CED-DAD20CFAF9FD}" srcOrd="0" destOrd="0" presId="urn:microsoft.com/office/officeart/2005/8/layout/vProcess5"/>
    <dgm:cxn modelId="{B1E48B82-314E-44C1-80A2-88568E0C480A}" type="presParOf" srcId="{DD0DD7C2-0735-4A9F-A398-1A3104857ACE}" destId="{BE32F145-8238-4AD9-97D9-E45C94450A38}" srcOrd="0" destOrd="0" presId="urn:microsoft.com/office/officeart/2005/8/layout/vProcess5"/>
    <dgm:cxn modelId="{4D619AC4-151E-42A4-995D-F3979FC62B53}" type="presParOf" srcId="{DD0DD7C2-0735-4A9F-A398-1A3104857ACE}" destId="{4EECC500-A06A-48BA-9013-125C325F7487}" srcOrd="1" destOrd="0" presId="urn:microsoft.com/office/officeart/2005/8/layout/vProcess5"/>
    <dgm:cxn modelId="{0B5B1117-49BF-4F03-B915-E7F8EE38B139}" type="presParOf" srcId="{DD0DD7C2-0735-4A9F-A398-1A3104857ACE}" destId="{7A5517F3-DEB8-41D0-934D-AECC4CB77A68}" srcOrd="2" destOrd="0" presId="urn:microsoft.com/office/officeart/2005/8/layout/vProcess5"/>
    <dgm:cxn modelId="{477DC220-463E-4927-9CA4-760E76746E2D}" type="presParOf" srcId="{DD0DD7C2-0735-4A9F-A398-1A3104857ACE}" destId="{68C4E8A4-D5A7-46BD-8E8A-2D73EA9C026A}" srcOrd="3" destOrd="0" presId="urn:microsoft.com/office/officeart/2005/8/layout/vProcess5"/>
    <dgm:cxn modelId="{61AB0CF9-8F83-4AAE-A013-ED620B73BBFA}" type="presParOf" srcId="{DD0DD7C2-0735-4A9F-A398-1A3104857ACE}" destId="{C80C855E-5727-4375-8085-13D1D8E02AC4}" srcOrd="4" destOrd="0" presId="urn:microsoft.com/office/officeart/2005/8/layout/vProcess5"/>
    <dgm:cxn modelId="{14F98D4B-382C-4EC3-A7E6-339C182AE154}" type="presParOf" srcId="{DD0DD7C2-0735-4A9F-A398-1A3104857ACE}" destId="{0044E529-5964-4146-9CED-DAD20CFAF9FD}" srcOrd="5" destOrd="0" presId="urn:microsoft.com/office/officeart/2005/8/layout/vProcess5"/>
    <dgm:cxn modelId="{36C5BBFF-1689-4819-8EEA-00349975BAB8}" type="presParOf" srcId="{DD0DD7C2-0735-4A9F-A398-1A3104857ACE}" destId="{BCA6D91B-054E-48E6-AFD8-F296EF6C1716}" srcOrd="6" destOrd="0" presId="urn:microsoft.com/office/officeart/2005/8/layout/vProcess5"/>
    <dgm:cxn modelId="{B176D9FB-6F72-4509-B90E-E5C271189287}" type="presParOf" srcId="{DD0DD7C2-0735-4A9F-A398-1A3104857ACE}" destId="{92EB55D5-0825-4205-AF5D-E02D593BB042}" srcOrd="7" destOrd="0" presId="urn:microsoft.com/office/officeart/2005/8/layout/vProcess5"/>
    <dgm:cxn modelId="{22427528-A1CC-4DD0-90D0-754318A7664D}" type="presParOf" srcId="{DD0DD7C2-0735-4A9F-A398-1A3104857ACE}" destId="{A83015F1-4051-463F-A40B-BB0529A0B914}" srcOrd="8" destOrd="0" presId="urn:microsoft.com/office/officeart/2005/8/layout/vProcess5"/>
    <dgm:cxn modelId="{2526C245-D6A3-44D1-B3AA-CF51E2425FCB}" type="presParOf" srcId="{DD0DD7C2-0735-4A9F-A398-1A3104857ACE}" destId="{F9B899F0-2C85-4C6A-BD0D-0E9F8E7B4A49}" srcOrd="9" destOrd="0" presId="urn:microsoft.com/office/officeart/2005/8/layout/vProcess5"/>
    <dgm:cxn modelId="{34426E71-9742-4879-B002-3325A509299C}" type="presParOf" srcId="{DD0DD7C2-0735-4A9F-A398-1A3104857ACE}" destId="{0FFC3FF5-BE89-4F34-BD30-386B1775928D}" srcOrd="10" destOrd="0" presId="urn:microsoft.com/office/officeart/2005/8/layout/vProcess5"/>
    <dgm:cxn modelId="{F2D59DA5-1698-4EC3-8C3C-95AA7574DD3C}" type="presParOf" srcId="{DD0DD7C2-0735-4A9F-A398-1A3104857ACE}" destId="{1CE38A71-C3C5-41F5-A8D8-6CB84A68E08F}" srcOrd="11" destOrd="0" presId="urn:microsoft.com/office/officeart/2005/8/layout/vProcess5"/>
    <dgm:cxn modelId="{05416F9F-1030-4F54-A331-E137B358CDB1}" type="presParOf" srcId="{DD0DD7C2-0735-4A9F-A398-1A3104857ACE}" destId="{B26FAC1F-A6B3-4F0F-B561-29CDF1909C84}" srcOrd="12" destOrd="0" presId="urn:microsoft.com/office/officeart/2005/8/layout/vProcess5"/>
    <dgm:cxn modelId="{544F5ACC-8229-4163-AF51-4DE4BFB29EB9}" type="presParOf" srcId="{DD0DD7C2-0735-4A9F-A398-1A3104857ACE}" destId="{B5E82515-AA03-4245-9470-7F83C01B34C2}" srcOrd="13" destOrd="0" presId="urn:microsoft.com/office/officeart/2005/8/layout/vProcess5"/>
    <dgm:cxn modelId="{9DD8F848-33E9-4209-A70B-487B73E5EE52}" type="presParOf" srcId="{DD0DD7C2-0735-4A9F-A398-1A3104857ACE}" destId="{BFA7E697-2279-4887-B1B4-03B32281B49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09BF130-AD27-4E18-8CEA-80395F5779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01529FA-7F40-444D-869C-9B22ECC20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Renegotiate vendor COGS; apply freight surcharges.</a:t>
          </a:r>
        </a:p>
      </dgm:t>
    </dgm:pt>
    <dgm:pt modelId="{1DA87852-C98F-4049-A25E-D894616B83A1}" type="parTrans" cxnId="{79999C87-F95C-4C96-B857-8C4F1385060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72D345-F1CE-43E2-B9AD-76A2A269B0DA}" type="sibTrans" cxnId="{79999C87-F95C-4C96-B857-8C4F1385060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E79738-E37E-471F-9DCC-01578B5EF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Reduce focus on loss-leading sub-categories like Tables.</a:t>
          </a:r>
        </a:p>
      </dgm:t>
    </dgm:pt>
    <dgm:pt modelId="{8CBDD4FC-039A-472E-82B0-F41E44F38D8A}" type="parTrans" cxnId="{0BE8CB8F-8AF9-4FBE-A71D-6DEB85B8611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3EAC0B0-DA5F-4A2E-B72E-DCFA14EAC144}" type="sibTrans" cxnId="{0BE8CB8F-8AF9-4FBE-A71D-6DEB85B8611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8808881-54D5-4A95-BFD2-5C820F61C2AE}" type="pres">
      <dgm:prSet presAssocID="{809BF130-AD27-4E18-8CEA-80395F577965}" presName="root" presStyleCnt="0">
        <dgm:presLayoutVars>
          <dgm:dir/>
          <dgm:resizeHandles val="exact"/>
        </dgm:presLayoutVars>
      </dgm:prSet>
      <dgm:spPr/>
    </dgm:pt>
    <dgm:pt modelId="{F0DE4E7B-2FAA-4F87-9A31-08845C2C982E}" type="pres">
      <dgm:prSet presAssocID="{601529FA-7F40-444D-869C-9B22ECC2027C}" presName="compNode" presStyleCnt="0"/>
      <dgm:spPr/>
    </dgm:pt>
    <dgm:pt modelId="{601BEBE9-AAB0-4319-B39C-2B62C0DB6E3E}" type="pres">
      <dgm:prSet presAssocID="{601529FA-7F40-444D-869C-9B22ECC2027C}" presName="bgRect" presStyleLbl="bgShp" presStyleIdx="0" presStyleCnt="2"/>
      <dgm:spPr/>
    </dgm:pt>
    <dgm:pt modelId="{5E10D846-1746-4F95-959A-661D58FC778C}" type="pres">
      <dgm:prSet presAssocID="{601529FA-7F40-444D-869C-9B22ECC202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C459536-C772-4822-9C68-E716D77D7F5A}" type="pres">
      <dgm:prSet presAssocID="{601529FA-7F40-444D-869C-9B22ECC2027C}" presName="spaceRect" presStyleCnt="0"/>
      <dgm:spPr/>
    </dgm:pt>
    <dgm:pt modelId="{68953EE3-4D23-4C68-BAF9-FECA68D5CE3C}" type="pres">
      <dgm:prSet presAssocID="{601529FA-7F40-444D-869C-9B22ECC2027C}" presName="parTx" presStyleLbl="revTx" presStyleIdx="0" presStyleCnt="2">
        <dgm:presLayoutVars>
          <dgm:chMax val="0"/>
          <dgm:chPref val="0"/>
        </dgm:presLayoutVars>
      </dgm:prSet>
      <dgm:spPr/>
    </dgm:pt>
    <dgm:pt modelId="{A1BB47E9-3561-4C8E-9057-F494C4181FE9}" type="pres">
      <dgm:prSet presAssocID="{8772D345-F1CE-43E2-B9AD-76A2A269B0DA}" presName="sibTrans" presStyleCnt="0"/>
      <dgm:spPr/>
    </dgm:pt>
    <dgm:pt modelId="{36FAE4E8-3880-4066-A0CA-1D671FB0D971}" type="pres">
      <dgm:prSet presAssocID="{69E79738-E37E-471F-9DCC-01578B5EF7C3}" presName="compNode" presStyleCnt="0"/>
      <dgm:spPr/>
    </dgm:pt>
    <dgm:pt modelId="{992C45B4-5B20-41E9-90DA-CBFF8ECFE521}" type="pres">
      <dgm:prSet presAssocID="{69E79738-E37E-471F-9DCC-01578B5EF7C3}" presName="bgRect" presStyleLbl="bgShp" presStyleIdx="1" presStyleCnt="2"/>
      <dgm:spPr/>
    </dgm:pt>
    <dgm:pt modelId="{A0806913-2055-4615-A452-EC9EB0AD4729}" type="pres">
      <dgm:prSet presAssocID="{69E79738-E37E-471F-9DCC-01578B5EF7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560951-2B12-4EA0-9424-095CCE08C045}" type="pres">
      <dgm:prSet presAssocID="{69E79738-E37E-471F-9DCC-01578B5EF7C3}" presName="spaceRect" presStyleCnt="0"/>
      <dgm:spPr/>
    </dgm:pt>
    <dgm:pt modelId="{828FB58B-8782-451C-849B-69B8C4167D0A}" type="pres">
      <dgm:prSet presAssocID="{69E79738-E37E-471F-9DCC-01578B5EF7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379491D-C6FA-41AF-AC35-1656571974B9}" type="presOf" srcId="{809BF130-AD27-4E18-8CEA-80395F577965}" destId="{C8808881-54D5-4A95-BFD2-5C820F61C2AE}" srcOrd="0" destOrd="0" presId="urn:microsoft.com/office/officeart/2018/2/layout/IconVerticalSolidList"/>
    <dgm:cxn modelId="{8904145F-F2B4-43FE-9787-EB09F575C33B}" type="presOf" srcId="{69E79738-E37E-471F-9DCC-01578B5EF7C3}" destId="{828FB58B-8782-451C-849B-69B8C4167D0A}" srcOrd="0" destOrd="0" presId="urn:microsoft.com/office/officeart/2018/2/layout/IconVerticalSolidList"/>
    <dgm:cxn modelId="{79999C87-F95C-4C96-B857-8C4F1385060B}" srcId="{809BF130-AD27-4E18-8CEA-80395F577965}" destId="{601529FA-7F40-444D-869C-9B22ECC2027C}" srcOrd="0" destOrd="0" parTransId="{1DA87852-C98F-4049-A25E-D894616B83A1}" sibTransId="{8772D345-F1CE-43E2-B9AD-76A2A269B0DA}"/>
    <dgm:cxn modelId="{0BE8CB8F-8AF9-4FBE-A71D-6DEB85B86116}" srcId="{809BF130-AD27-4E18-8CEA-80395F577965}" destId="{69E79738-E37E-471F-9DCC-01578B5EF7C3}" srcOrd="1" destOrd="0" parTransId="{8CBDD4FC-039A-472E-82B0-F41E44F38D8A}" sibTransId="{E3EAC0B0-DA5F-4A2E-B72E-DCFA14EAC144}"/>
    <dgm:cxn modelId="{72B21398-8D60-4B04-B7F4-F0B873FF2BEA}" type="presOf" srcId="{601529FA-7F40-444D-869C-9B22ECC2027C}" destId="{68953EE3-4D23-4C68-BAF9-FECA68D5CE3C}" srcOrd="0" destOrd="0" presId="urn:microsoft.com/office/officeart/2018/2/layout/IconVerticalSolidList"/>
    <dgm:cxn modelId="{B98A7AE6-9EDD-487D-A1E8-724DF7AAB016}" type="presParOf" srcId="{C8808881-54D5-4A95-BFD2-5C820F61C2AE}" destId="{F0DE4E7B-2FAA-4F87-9A31-08845C2C982E}" srcOrd="0" destOrd="0" presId="urn:microsoft.com/office/officeart/2018/2/layout/IconVerticalSolidList"/>
    <dgm:cxn modelId="{294A7506-1948-4E22-AA33-38B649574AF4}" type="presParOf" srcId="{F0DE4E7B-2FAA-4F87-9A31-08845C2C982E}" destId="{601BEBE9-AAB0-4319-B39C-2B62C0DB6E3E}" srcOrd="0" destOrd="0" presId="urn:microsoft.com/office/officeart/2018/2/layout/IconVerticalSolidList"/>
    <dgm:cxn modelId="{4155A6DC-7D82-4498-A78D-11D64DAAF461}" type="presParOf" srcId="{F0DE4E7B-2FAA-4F87-9A31-08845C2C982E}" destId="{5E10D846-1746-4F95-959A-661D58FC778C}" srcOrd="1" destOrd="0" presId="urn:microsoft.com/office/officeart/2018/2/layout/IconVerticalSolidList"/>
    <dgm:cxn modelId="{809B4757-44B8-47EB-9546-A3EC59A4B094}" type="presParOf" srcId="{F0DE4E7B-2FAA-4F87-9A31-08845C2C982E}" destId="{6C459536-C772-4822-9C68-E716D77D7F5A}" srcOrd="2" destOrd="0" presId="urn:microsoft.com/office/officeart/2018/2/layout/IconVerticalSolidList"/>
    <dgm:cxn modelId="{D83C9C32-D74E-41CA-9D38-B8E7D804D3CE}" type="presParOf" srcId="{F0DE4E7B-2FAA-4F87-9A31-08845C2C982E}" destId="{68953EE3-4D23-4C68-BAF9-FECA68D5CE3C}" srcOrd="3" destOrd="0" presId="urn:microsoft.com/office/officeart/2018/2/layout/IconVerticalSolidList"/>
    <dgm:cxn modelId="{CF23F460-8146-4D77-8A5B-B49A59CC7092}" type="presParOf" srcId="{C8808881-54D5-4A95-BFD2-5C820F61C2AE}" destId="{A1BB47E9-3561-4C8E-9057-F494C4181FE9}" srcOrd="1" destOrd="0" presId="urn:microsoft.com/office/officeart/2018/2/layout/IconVerticalSolidList"/>
    <dgm:cxn modelId="{72D70FD9-5124-441A-A327-5536E886B6CA}" type="presParOf" srcId="{C8808881-54D5-4A95-BFD2-5C820F61C2AE}" destId="{36FAE4E8-3880-4066-A0CA-1D671FB0D971}" srcOrd="2" destOrd="0" presId="urn:microsoft.com/office/officeart/2018/2/layout/IconVerticalSolidList"/>
    <dgm:cxn modelId="{4B1BD27B-9CD9-4D11-91C3-A1003D6A5717}" type="presParOf" srcId="{36FAE4E8-3880-4066-A0CA-1D671FB0D971}" destId="{992C45B4-5B20-41E9-90DA-CBFF8ECFE521}" srcOrd="0" destOrd="0" presId="urn:microsoft.com/office/officeart/2018/2/layout/IconVerticalSolidList"/>
    <dgm:cxn modelId="{13BFFB4F-C0E6-479F-86C5-2AF4016929CA}" type="presParOf" srcId="{36FAE4E8-3880-4066-A0CA-1D671FB0D971}" destId="{A0806913-2055-4615-A452-EC9EB0AD4729}" srcOrd="1" destOrd="0" presId="urn:microsoft.com/office/officeart/2018/2/layout/IconVerticalSolidList"/>
    <dgm:cxn modelId="{E3C8E4BE-1306-407C-956C-2B8DF0ED11A9}" type="presParOf" srcId="{36FAE4E8-3880-4066-A0CA-1D671FB0D971}" destId="{C7560951-2B12-4EA0-9424-095CCE08C045}" srcOrd="2" destOrd="0" presId="urn:microsoft.com/office/officeart/2018/2/layout/IconVerticalSolidList"/>
    <dgm:cxn modelId="{7F942011-5AAE-4741-9539-2B0EFE6FFA0B}" type="presParOf" srcId="{36FAE4E8-3880-4066-A0CA-1D671FB0D971}" destId="{828FB58B-8782-451C-849B-69B8C4167D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1377318-EDF0-4811-919E-B356D9A860E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1CC287-B100-41A6-AADD-23657BE6E7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Invest in marketing for Phones, Office Supplies, Accessories.</a:t>
          </a:r>
        </a:p>
      </dgm:t>
    </dgm:pt>
    <dgm:pt modelId="{0C2D8BDE-BAAA-4F58-92C7-CFC211F0BAA8}" type="parTrans" cxnId="{35CCD8F1-37DD-4A9B-9B03-A546376EF3D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93FCAA6-FF24-48C6-93CE-67A105F406F8}" type="sibTrans" cxnId="{35CCD8F1-37DD-4A9B-9B03-A546376EF3D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196F40C-2821-4979-8651-9A64B8AE4A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Bundle high-margin items for promotions.</a:t>
          </a:r>
        </a:p>
      </dgm:t>
    </dgm:pt>
    <dgm:pt modelId="{220B2701-BC83-4504-87A5-832BC7D9EAB7}" type="parTrans" cxnId="{4E138EBA-7432-424C-9D4E-3D5EB9AB02D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26EF77E-1276-4C72-8F71-D1F3865BC838}" type="sibTrans" cxnId="{4E138EBA-7432-424C-9D4E-3D5EB9AB02D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E5C9FF9-4E29-4B4B-93DC-BE83E1B22FA5}" type="pres">
      <dgm:prSet presAssocID="{11377318-EDF0-4811-919E-B356D9A860EB}" presName="root" presStyleCnt="0">
        <dgm:presLayoutVars>
          <dgm:dir/>
          <dgm:resizeHandles val="exact"/>
        </dgm:presLayoutVars>
      </dgm:prSet>
      <dgm:spPr/>
    </dgm:pt>
    <dgm:pt modelId="{1CA07165-543F-40E1-926E-1135688DEF38}" type="pres">
      <dgm:prSet presAssocID="{BA1CC287-B100-41A6-AADD-23657BE6E728}" presName="compNode" presStyleCnt="0"/>
      <dgm:spPr/>
    </dgm:pt>
    <dgm:pt modelId="{C93C26BF-96BA-45A2-B201-A0340E745918}" type="pres">
      <dgm:prSet presAssocID="{BA1CC287-B100-41A6-AADD-23657BE6E728}" presName="iconRect" presStyleLbl="node1" presStyleIdx="0" presStyleCnt="2" custScaleX="90910" custScaleY="90910"/>
      <dgm:spPr>
        <a:blipFill rotWithShape="1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295E4474-B3FD-4010-AEEB-CD652B96CCE4}" type="pres">
      <dgm:prSet presAssocID="{BA1CC287-B100-41A6-AADD-23657BE6E728}" presName="spaceRect" presStyleCnt="0"/>
      <dgm:spPr/>
    </dgm:pt>
    <dgm:pt modelId="{E98E2317-602F-4C61-87A8-B8E09EB6B56B}" type="pres">
      <dgm:prSet presAssocID="{BA1CC287-B100-41A6-AADD-23657BE6E728}" presName="textRect" presStyleLbl="revTx" presStyleIdx="0" presStyleCnt="2">
        <dgm:presLayoutVars>
          <dgm:chMax val="1"/>
          <dgm:chPref val="1"/>
        </dgm:presLayoutVars>
      </dgm:prSet>
      <dgm:spPr/>
    </dgm:pt>
    <dgm:pt modelId="{908C2D4E-A3B9-4CC9-93E4-9EB753F121B8}" type="pres">
      <dgm:prSet presAssocID="{793FCAA6-FF24-48C6-93CE-67A105F406F8}" presName="sibTrans" presStyleCnt="0"/>
      <dgm:spPr/>
    </dgm:pt>
    <dgm:pt modelId="{0B7A8838-E001-4DD9-BC5F-29A590DA7499}" type="pres">
      <dgm:prSet presAssocID="{7196F40C-2821-4979-8651-9A64B8AE4A04}" presName="compNode" presStyleCnt="0"/>
      <dgm:spPr/>
    </dgm:pt>
    <dgm:pt modelId="{88D747D9-9C61-455B-99D3-8064D830C1C5}" type="pres">
      <dgm:prSet presAssocID="{7196F40C-2821-4979-8651-9A64B8AE4A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19E91DE3-27E4-4603-A755-A7509FBC3FC4}" type="pres">
      <dgm:prSet presAssocID="{7196F40C-2821-4979-8651-9A64B8AE4A04}" presName="spaceRect" presStyleCnt="0"/>
      <dgm:spPr/>
    </dgm:pt>
    <dgm:pt modelId="{3DC47EDE-53D9-44E1-BA8A-63D2C7800FE7}" type="pres">
      <dgm:prSet presAssocID="{7196F40C-2821-4979-8651-9A64B8AE4A0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11175D-707C-4ED7-829B-D46EB6BF05C0}" type="presOf" srcId="{11377318-EDF0-4811-919E-B356D9A860EB}" destId="{7E5C9FF9-4E29-4B4B-93DC-BE83E1B22FA5}" srcOrd="0" destOrd="0" presId="urn:microsoft.com/office/officeart/2018/2/layout/IconLabelList"/>
    <dgm:cxn modelId="{DC597EA7-D606-4AF5-A282-7426C1E0A15F}" type="presOf" srcId="{BA1CC287-B100-41A6-AADD-23657BE6E728}" destId="{E98E2317-602F-4C61-87A8-B8E09EB6B56B}" srcOrd="0" destOrd="0" presId="urn:microsoft.com/office/officeart/2018/2/layout/IconLabelList"/>
    <dgm:cxn modelId="{4E138EBA-7432-424C-9D4E-3D5EB9AB02DC}" srcId="{11377318-EDF0-4811-919E-B356D9A860EB}" destId="{7196F40C-2821-4979-8651-9A64B8AE4A04}" srcOrd="1" destOrd="0" parTransId="{220B2701-BC83-4504-87A5-832BC7D9EAB7}" sibTransId="{426EF77E-1276-4C72-8F71-D1F3865BC838}"/>
    <dgm:cxn modelId="{9C5FCAD9-4F29-42AF-800B-D875ABD8EC5D}" type="presOf" srcId="{7196F40C-2821-4979-8651-9A64B8AE4A04}" destId="{3DC47EDE-53D9-44E1-BA8A-63D2C7800FE7}" srcOrd="0" destOrd="0" presId="urn:microsoft.com/office/officeart/2018/2/layout/IconLabelList"/>
    <dgm:cxn modelId="{35CCD8F1-37DD-4A9B-9B03-A546376EF3D7}" srcId="{11377318-EDF0-4811-919E-B356D9A860EB}" destId="{BA1CC287-B100-41A6-AADD-23657BE6E728}" srcOrd="0" destOrd="0" parTransId="{0C2D8BDE-BAAA-4F58-92C7-CFC211F0BAA8}" sibTransId="{793FCAA6-FF24-48C6-93CE-67A105F406F8}"/>
    <dgm:cxn modelId="{2C10DD0F-2C58-452E-93F3-11F276344230}" type="presParOf" srcId="{7E5C9FF9-4E29-4B4B-93DC-BE83E1B22FA5}" destId="{1CA07165-543F-40E1-926E-1135688DEF38}" srcOrd="0" destOrd="0" presId="urn:microsoft.com/office/officeart/2018/2/layout/IconLabelList"/>
    <dgm:cxn modelId="{2667EFA4-7B61-48B9-AD5F-CE345996A3D4}" type="presParOf" srcId="{1CA07165-543F-40E1-926E-1135688DEF38}" destId="{C93C26BF-96BA-45A2-B201-A0340E745918}" srcOrd="0" destOrd="0" presId="urn:microsoft.com/office/officeart/2018/2/layout/IconLabelList"/>
    <dgm:cxn modelId="{E30375D0-C3DF-4E2C-B1DA-6A910972E5A5}" type="presParOf" srcId="{1CA07165-543F-40E1-926E-1135688DEF38}" destId="{295E4474-B3FD-4010-AEEB-CD652B96CCE4}" srcOrd="1" destOrd="0" presId="urn:microsoft.com/office/officeart/2018/2/layout/IconLabelList"/>
    <dgm:cxn modelId="{A4043F03-F5D3-4602-9E48-399BA151236A}" type="presParOf" srcId="{1CA07165-543F-40E1-926E-1135688DEF38}" destId="{E98E2317-602F-4C61-87A8-B8E09EB6B56B}" srcOrd="2" destOrd="0" presId="urn:microsoft.com/office/officeart/2018/2/layout/IconLabelList"/>
    <dgm:cxn modelId="{F2966BD0-92D6-453D-8238-7F560115DEE1}" type="presParOf" srcId="{7E5C9FF9-4E29-4B4B-93DC-BE83E1B22FA5}" destId="{908C2D4E-A3B9-4CC9-93E4-9EB753F121B8}" srcOrd="1" destOrd="0" presId="urn:microsoft.com/office/officeart/2018/2/layout/IconLabelList"/>
    <dgm:cxn modelId="{024F19D2-BBF0-4A9F-BE0C-3FDF369DE77A}" type="presParOf" srcId="{7E5C9FF9-4E29-4B4B-93DC-BE83E1B22FA5}" destId="{0B7A8838-E001-4DD9-BC5F-29A590DA7499}" srcOrd="2" destOrd="0" presId="urn:microsoft.com/office/officeart/2018/2/layout/IconLabelList"/>
    <dgm:cxn modelId="{900E0178-C280-4222-8D99-1D910DC568B6}" type="presParOf" srcId="{0B7A8838-E001-4DD9-BC5F-29A590DA7499}" destId="{88D747D9-9C61-455B-99D3-8064D830C1C5}" srcOrd="0" destOrd="0" presId="urn:microsoft.com/office/officeart/2018/2/layout/IconLabelList"/>
    <dgm:cxn modelId="{975050FA-8656-4F73-BDB7-CBB3D19D8996}" type="presParOf" srcId="{0B7A8838-E001-4DD9-BC5F-29A590DA7499}" destId="{19E91DE3-27E4-4603-A755-A7509FBC3FC4}" srcOrd="1" destOrd="0" presId="urn:microsoft.com/office/officeart/2018/2/layout/IconLabelList"/>
    <dgm:cxn modelId="{7761D20F-4A80-412F-A1E6-202B9AB1E866}" type="presParOf" srcId="{0B7A8838-E001-4DD9-BC5F-29A590DA7499}" destId="{3DC47EDE-53D9-44E1-BA8A-63D2C7800F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0C9665-326C-4113-A73D-781BC28375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312F9337-7BBB-4200-B0D0-325AE688D33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Offer loyalty perks to top customers like Tamara Chand.</a:t>
          </a:r>
        </a:p>
      </dgm:t>
    </dgm:pt>
    <dgm:pt modelId="{99F0A53A-F47A-4ED3-94AC-48F757A5DBA0}" type="parTrans" cxnId="{69065188-1976-445E-AFCF-8BDB593E392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EA47CA9-C055-4F19-AF3B-238C50317B08}" type="sibTrans" cxnId="{69065188-1976-445E-AFCF-8BDB593E3927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22ACF8-B9F8-4BBA-A078-7F52A23C19C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Investigate and correct losses on customers like Sean Miller.</a:t>
          </a:r>
        </a:p>
      </dgm:t>
    </dgm:pt>
    <dgm:pt modelId="{EB9D1EEF-9D65-44B4-B6C3-ABAF72BE874D}" type="parTrans" cxnId="{57BA20CA-123F-4954-8973-1DD8D9C546BD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7E8C51-81E6-40CC-B871-CF4505EA6190}" type="sibTrans" cxnId="{57BA20CA-123F-4954-8973-1DD8D9C546BD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9D4A629-2D51-4643-9E0C-114272057F32}" type="pres">
      <dgm:prSet presAssocID="{0B0C9665-326C-4113-A73D-781BC28375B0}" presName="root" presStyleCnt="0">
        <dgm:presLayoutVars>
          <dgm:dir/>
          <dgm:resizeHandles val="exact"/>
        </dgm:presLayoutVars>
      </dgm:prSet>
      <dgm:spPr/>
    </dgm:pt>
    <dgm:pt modelId="{76E8D235-1BE8-4CC4-94E7-BF7C538AFFFA}" type="pres">
      <dgm:prSet presAssocID="{312F9337-7BBB-4200-B0D0-325AE688D333}" presName="compNode" presStyleCnt="0"/>
      <dgm:spPr/>
    </dgm:pt>
    <dgm:pt modelId="{3F225925-D9F0-423F-9A88-0DB71C15E1FD}" type="pres">
      <dgm:prSet presAssocID="{312F9337-7BBB-4200-B0D0-325AE688D333}" presName="iconBgRect" presStyleLbl="bgShp" presStyleIdx="0" presStyleCnt="2"/>
      <dgm:spPr/>
    </dgm:pt>
    <dgm:pt modelId="{65017F06-39F6-4093-B410-1954D2C8B167}" type="pres">
      <dgm:prSet presAssocID="{312F9337-7BBB-4200-B0D0-325AE688D3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02D9B27F-EDAB-4A27-94F7-7EE52F060841}" type="pres">
      <dgm:prSet presAssocID="{312F9337-7BBB-4200-B0D0-325AE688D333}" presName="spaceRect" presStyleCnt="0"/>
      <dgm:spPr/>
    </dgm:pt>
    <dgm:pt modelId="{AF1A7470-782E-4DF6-9C11-5689C750F44F}" type="pres">
      <dgm:prSet presAssocID="{312F9337-7BBB-4200-B0D0-325AE688D333}" presName="textRect" presStyleLbl="revTx" presStyleIdx="0" presStyleCnt="2">
        <dgm:presLayoutVars>
          <dgm:chMax val="1"/>
          <dgm:chPref val="1"/>
        </dgm:presLayoutVars>
      </dgm:prSet>
      <dgm:spPr/>
    </dgm:pt>
    <dgm:pt modelId="{DF447FD5-C229-4697-B33E-5AEC55997DB8}" type="pres">
      <dgm:prSet presAssocID="{FEA47CA9-C055-4F19-AF3B-238C50317B08}" presName="sibTrans" presStyleCnt="0"/>
      <dgm:spPr/>
    </dgm:pt>
    <dgm:pt modelId="{13D6E598-B40A-4874-8ACF-72674E68917A}" type="pres">
      <dgm:prSet presAssocID="{EF22ACF8-B9F8-4BBA-A078-7F52A23C19C3}" presName="compNode" presStyleCnt="0"/>
      <dgm:spPr/>
    </dgm:pt>
    <dgm:pt modelId="{50142E62-8AFA-40D0-8D69-A3E1D52CB03F}" type="pres">
      <dgm:prSet presAssocID="{EF22ACF8-B9F8-4BBA-A078-7F52A23C19C3}" presName="iconBgRect" presStyleLbl="bgShp" presStyleIdx="1" presStyleCnt="2"/>
      <dgm:spPr/>
    </dgm:pt>
    <dgm:pt modelId="{FF6DA23B-3451-4166-89FD-FFE43BEA860A}" type="pres">
      <dgm:prSet presAssocID="{EF22ACF8-B9F8-4BBA-A078-7F52A23C19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7C338EA-84CC-4231-B8BF-BAF5CA389A53}" type="pres">
      <dgm:prSet presAssocID="{EF22ACF8-B9F8-4BBA-A078-7F52A23C19C3}" presName="spaceRect" presStyleCnt="0"/>
      <dgm:spPr/>
    </dgm:pt>
    <dgm:pt modelId="{EA578E2D-96A3-4345-BC40-12309E637FED}" type="pres">
      <dgm:prSet presAssocID="{EF22ACF8-B9F8-4BBA-A078-7F52A23C19C3}" presName="textRect" presStyleLbl="revTx" presStyleIdx="1" presStyleCnt="2" custScaleX="110815">
        <dgm:presLayoutVars>
          <dgm:chMax val="1"/>
          <dgm:chPref val="1"/>
        </dgm:presLayoutVars>
      </dgm:prSet>
      <dgm:spPr/>
    </dgm:pt>
  </dgm:ptLst>
  <dgm:cxnLst>
    <dgm:cxn modelId="{729D7F02-3FFC-48C7-A1D3-2CF2EE6B07C8}" type="presOf" srcId="{EF22ACF8-B9F8-4BBA-A078-7F52A23C19C3}" destId="{EA578E2D-96A3-4345-BC40-12309E637FED}" srcOrd="0" destOrd="0" presId="urn:microsoft.com/office/officeart/2018/5/layout/IconCircleLabelList"/>
    <dgm:cxn modelId="{E6CE5C28-00C2-4FF4-9221-CD566E8830A3}" type="presOf" srcId="{312F9337-7BBB-4200-B0D0-325AE688D333}" destId="{AF1A7470-782E-4DF6-9C11-5689C750F44F}" srcOrd="0" destOrd="0" presId="urn:microsoft.com/office/officeart/2018/5/layout/IconCircleLabelList"/>
    <dgm:cxn modelId="{69065188-1976-445E-AFCF-8BDB593E3927}" srcId="{0B0C9665-326C-4113-A73D-781BC28375B0}" destId="{312F9337-7BBB-4200-B0D0-325AE688D333}" srcOrd="0" destOrd="0" parTransId="{99F0A53A-F47A-4ED3-94AC-48F757A5DBA0}" sibTransId="{FEA47CA9-C055-4F19-AF3B-238C50317B08}"/>
    <dgm:cxn modelId="{542E089D-2168-4DBD-ADFB-AFE44108E914}" type="presOf" srcId="{0B0C9665-326C-4113-A73D-781BC28375B0}" destId="{89D4A629-2D51-4643-9E0C-114272057F32}" srcOrd="0" destOrd="0" presId="urn:microsoft.com/office/officeart/2018/5/layout/IconCircleLabelList"/>
    <dgm:cxn modelId="{57BA20CA-123F-4954-8973-1DD8D9C546BD}" srcId="{0B0C9665-326C-4113-A73D-781BC28375B0}" destId="{EF22ACF8-B9F8-4BBA-A078-7F52A23C19C3}" srcOrd="1" destOrd="0" parTransId="{EB9D1EEF-9D65-44B4-B6C3-ABAF72BE874D}" sibTransId="{0A7E8C51-81E6-40CC-B871-CF4505EA6190}"/>
    <dgm:cxn modelId="{D9D23DB4-92DA-4604-838C-8D9D2014FB4A}" type="presParOf" srcId="{89D4A629-2D51-4643-9E0C-114272057F32}" destId="{76E8D235-1BE8-4CC4-94E7-BF7C538AFFFA}" srcOrd="0" destOrd="0" presId="urn:microsoft.com/office/officeart/2018/5/layout/IconCircleLabelList"/>
    <dgm:cxn modelId="{B2C09626-6DA5-44DB-9564-AECA6C57C790}" type="presParOf" srcId="{76E8D235-1BE8-4CC4-94E7-BF7C538AFFFA}" destId="{3F225925-D9F0-423F-9A88-0DB71C15E1FD}" srcOrd="0" destOrd="0" presId="urn:microsoft.com/office/officeart/2018/5/layout/IconCircleLabelList"/>
    <dgm:cxn modelId="{60B815F5-1246-4FC2-8E86-71BAB577A450}" type="presParOf" srcId="{76E8D235-1BE8-4CC4-94E7-BF7C538AFFFA}" destId="{65017F06-39F6-4093-B410-1954D2C8B167}" srcOrd="1" destOrd="0" presId="urn:microsoft.com/office/officeart/2018/5/layout/IconCircleLabelList"/>
    <dgm:cxn modelId="{C3B32FF0-DA67-4FAB-9716-77060BFEFD2E}" type="presParOf" srcId="{76E8D235-1BE8-4CC4-94E7-BF7C538AFFFA}" destId="{02D9B27F-EDAB-4A27-94F7-7EE52F060841}" srcOrd="2" destOrd="0" presId="urn:microsoft.com/office/officeart/2018/5/layout/IconCircleLabelList"/>
    <dgm:cxn modelId="{F39396AF-D531-4DDA-B9E4-526B8BC9A54B}" type="presParOf" srcId="{76E8D235-1BE8-4CC4-94E7-BF7C538AFFFA}" destId="{AF1A7470-782E-4DF6-9C11-5689C750F44F}" srcOrd="3" destOrd="0" presId="urn:microsoft.com/office/officeart/2018/5/layout/IconCircleLabelList"/>
    <dgm:cxn modelId="{2C2B3C7B-BF6C-4ED8-8161-539C8D3FB1FF}" type="presParOf" srcId="{89D4A629-2D51-4643-9E0C-114272057F32}" destId="{DF447FD5-C229-4697-B33E-5AEC55997DB8}" srcOrd="1" destOrd="0" presId="urn:microsoft.com/office/officeart/2018/5/layout/IconCircleLabelList"/>
    <dgm:cxn modelId="{2E55FCC6-4E1E-4952-9C3F-C40FB806FE02}" type="presParOf" srcId="{89D4A629-2D51-4643-9E0C-114272057F32}" destId="{13D6E598-B40A-4874-8ACF-72674E68917A}" srcOrd="2" destOrd="0" presId="urn:microsoft.com/office/officeart/2018/5/layout/IconCircleLabelList"/>
    <dgm:cxn modelId="{E3F027BE-0310-4478-8488-133E404208C4}" type="presParOf" srcId="{13D6E598-B40A-4874-8ACF-72674E68917A}" destId="{50142E62-8AFA-40D0-8D69-A3E1D52CB03F}" srcOrd="0" destOrd="0" presId="urn:microsoft.com/office/officeart/2018/5/layout/IconCircleLabelList"/>
    <dgm:cxn modelId="{92F4ACD7-0BB9-48B9-A44A-0B94FB9A7124}" type="presParOf" srcId="{13D6E598-B40A-4874-8ACF-72674E68917A}" destId="{FF6DA23B-3451-4166-89FD-FFE43BEA860A}" srcOrd="1" destOrd="0" presId="urn:microsoft.com/office/officeart/2018/5/layout/IconCircleLabelList"/>
    <dgm:cxn modelId="{56373DB8-A722-4200-858B-20EAA1AA525D}" type="presParOf" srcId="{13D6E598-B40A-4874-8ACF-72674E68917A}" destId="{07C338EA-84CC-4231-B8BF-BAF5CA389A53}" srcOrd="2" destOrd="0" presId="urn:microsoft.com/office/officeart/2018/5/layout/IconCircleLabelList"/>
    <dgm:cxn modelId="{38CBAB95-069C-4608-BCC0-8E2C9C37E767}" type="presParOf" srcId="{13D6E598-B40A-4874-8ACF-72674E68917A}" destId="{EA578E2D-96A3-4345-BC40-12309E637F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67769A6-2AB7-435F-BC81-9E875ED149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AE99043-F04E-446A-9A6F-AF73AEADF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Promote First Class/Same Day shipping for premium segments.</a:t>
          </a:r>
        </a:p>
      </dgm:t>
    </dgm:pt>
    <dgm:pt modelId="{6464ED6F-9778-4F5A-9B28-85CAB6F8E761}" type="parTrans" cxnId="{4EE002D0-EDD5-421F-826A-B25242E7BE0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58A39CC-266C-4869-BC89-5ED00DBE5AF1}" type="sibTrans" cxnId="{4EE002D0-EDD5-421F-826A-B25242E7BE0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F8E106-C5C9-4BDA-A14E-0A43823F34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Streamline Furniture logistics and delivery.</a:t>
          </a:r>
        </a:p>
      </dgm:t>
    </dgm:pt>
    <dgm:pt modelId="{59EE64F2-645A-440B-BD98-41035587D596}" type="parTrans" cxnId="{BC934E00-F42E-41AF-86AE-56E6F892D3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AA3DB3E-3842-42EA-A7D8-BE4A838B4EA6}" type="sibTrans" cxnId="{BC934E00-F42E-41AF-86AE-56E6F892D3E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6EEB3-AA8B-436D-BAAB-64183D687160}" type="pres">
      <dgm:prSet presAssocID="{467769A6-2AB7-435F-BC81-9E875ED149AE}" presName="root" presStyleCnt="0">
        <dgm:presLayoutVars>
          <dgm:dir/>
          <dgm:resizeHandles val="exact"/>
        </dgm:presLayoutVars>
      </dgm:prSet>
      <dgm:spPr/>
    </dgm:pt>
    <dgm:pt modelId="{5CA2BFB3-BC2C-4DA1-A902-6303ACFA4B6C}" type="pres">
      <dgm:prSet presAssocID="{9AE99043-F04E-446A-9A6F-AF73AEADF42A}" presName="compNode" presStyleCnt="0"/>
      <dgm:spPr/>
    </dgm:pt>
    <dgm:pt modelId="{BF583354-8D6B-40CD-9193-1AA15407A245}" type="pres">
      <dgm:prSet presAssocID="{9AE99043-F04E-446A-9A6F-AF73AEADF42A}" presName="bgRect" presStyleLbl="bgShp" presStyleIdx="0" presStyleCnt="2"/>
      <dgm:spPr/>
    </dgm:pt>
    <dgm:pt modelId="{88BDD009-4FC9-4B11-9BCD-14CB5985FC7C}" type="pres">
      <dgm:prSet presAssocID="{9AE99043-F04E-446A-9A6F-AF73AEADF42A}" presName="iconRect" presStyleLbl="node1" presStyleIdx="0" presStyleCnt="2"/>
      <dgm:spPr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82A3C2FE-757F-45D3-B71F-C6C5FF92B253}" type="pres">
      <dgm:prSet presAssocID="{9AE99043-F04E-446A-9A6F-AF73AEADF42A}" presName="spaceRect" presStyleCnt="0"/>
      <dgm:spPr/>
    </dgm:pt>
    <dgm:pt modelId="{3BFD17D5-9510-4AB2-ABBB-DCC6316654E8}" type="pres">
      <dgm:prSet presAssocID="{9AE99043-F04E-446A-9A6F-AF73AEADF42A}" presName="parTx" presStyleLbl="revTx" presStyleIdx="0" presStyleCnt="2">
        <dgm:presLayoutVars>
          <dgm:chMax val="0"/>
          <dgm:chPref val="0"/>
        </dgm:presLayoutVars>
      </dgm:prSet>
      <dgm:spPr/>
    </dgm:pt>
    <dgm:pt modelId="{B38AB140-5986-4E39-8013-063680C57877}" type="pres">
      <dgm:prSet presAssocID="{058A39CC-266C-4869-BC89-5ED00DBE5AF1}" presName="sibTrans" presStyleCnt="0"/>
      <dgm:spPr/>
    </dgm:pt>
    <dgm:pt modelId="{A5F6E872-00E3-41D2-8526-15A46D6E114F}" type="pres">
      <dgm:prSet presAssocID="{73F8E106-C5C9-4BDA-A14E-0A43823F341F}" presName="compNode" presStyleCnt="0"/>
      <dgm:spPr/>
    </dgm:pt>
    <dgm:pt modelId="{6ABFBDD5-8F6D-4115-BAA2-055CE82C9D13}" type="pres">
      <dgm:prSet presAssocID="{73F8E106-C5C9-4BDA-A14E-0A43823F341F}" presName="bgRect" presStyleLbl="bgShp" presStyleIdx="1" presStyleCnt="2"/>
      <dgm:spPr/>
    </dgm:pt>
    <dgm:pt modelId="{23E6B46A-E3F9-412A-82DE-1A97C9C35B12}" type="pres">
      <dgm:prSet presAssocID="{73F8E106-C5C9-4BDA-A14E-0A43823F34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18E62C9A-B2C4-4BEC-85F2-8F467D610853}" type="pres">
      <dgm:prSet presAssocID="{73F8E106-C5C9-4BDA-A14E-0A43823F341F}" presName="spaceRect" presStyleCnt="0"/>
      <dgm:spPr/>
    </dgm:pt>
    <dgm:pt modelId="{C383DC74-AEC0-4DEE-A711-E3FB2B896803}" type="pres">
      <dgm:prSet presAssocID="{73F8E106-C5C9-4BDA-A14E-0A43823F341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C934E00-F42E-41AF-86AE-56E6F892D3E3}" srcId="{467769A6-2AB7-435F-BC81-9E875ED149AE}" destId="{73F8E106-C5C9-4BDA-A14E-0A43823F341F}" srcOrd="1" destOrd="0" parTransId="{59EE64F2-645A-440B-BD98-41035587D596}" sibTransId="{FAA3DB3E-3842-42EA-A7D8-BE4A838B4EA6}"/>
    <dgm:cxn modelId="{A8B3571C-C6D4-4015-BBC9-55C58441F1CE}" type="presOf" srcId="{73F8E106-C5C9-4BDA-A14E-0A43823F341F}" destId="{C383DC74-AEC0-4DEE-A711-E3FB2B896803}" srcOrd="0" destOrd="0" presId="urn:microsoft.com/office/officeart/2018/2/layout/IconVerticalSolidList"/>
    <dgm:cxn modelId="{20699B93-C0F7-4677-A259-EAD83402188F}" type="presOf" srcId="{467769A6-2AB7-435F-BC81-9E875ED149AE}" destId="{1FC6EEB3-AA8B-436D-BAAB-64183D687160}" srcOrd="0" destOrd="0" presId="urn:microsoft.com/office/officeart/2018/2/layout/IconVerticalSolidList"/>
    <dgm:cxn modelId="{A2552196-2086-49B8-B213-1628426161CB}" type="presOf" srcId="{9AE99043-F04E-446A-9A6F-AF73AEADF42A}" destId="{3BFD17D5-9510-4AB2-ABBB-DCC6316654E8}" srcOrd="0" destOrd="0" presId="urn:microsoft.com/office/officeart/2018/2/layout/IconVerticalSolidList"/>
    <dgm:cxn modelId="{4EE002D0-EDD5-421F-826A-B25242E7BE0E}" srcId="{467769A6-2AB7-435F-BC81-9E875ED149AE}" destId="{9AE99043-F04E-446A-9A6F-AF73AEADF42A}" srcOrd="0" destOrd="0" parTransId="{6464ED6F-9778-4F5A-9B28-85CAB6F8E761}" sibTransId="{058A39CC-266C-4869-BC89-5ED00DBE5AF1}"/>
    <dgm:cxn modelId="{B2D277B3-96DA-4DED-B80E-E328B798B6DC}" type="presParOf" srcId="{1FC6EEB3-AA8B-436D-BAAB-64183D687160}" destId="{5CA2BFB3-BC2C-4DA1-A902-6303ACFA4B6C}" srcOrd="0" destOrd="0" presId="urn:microsoft.com/office/officeart/2018/2/layout/IconVerticalSolidList"/>
    <dgm:cxn modelId="{DEB6ECA0-D937-4E49-8FCB-1AC30EFB03E2}" type="presParOf" srcId="{5CA2BFB3-BC2C-4DA1-A902-6303ACFA4B6C}" destId="{BF583354-8D6B-40CD-9193-1AA15407A245}" srcOrd="0" destOrd="0" presId="urn:microsoft.com/office/officeart/2018/2/layout/IconVerticalSolidList"/>
    <dgm:cxn modelId="{1FC5F09C-2A9B-4CFA-8673-C1514D37C3F3}" type="presParOf" srcId="{5CA2BFB3-BC2C-4DA1-A902-6303ACFA4B6C}" destId="{88BDD009-4FC9-4B11-9BCD-14CB5985FC7C}" srcOrd="1" destOrd="0" presId="urn:microsoft.com/office/officeart/2018/2/layout/IconVerticalSolidList"/>
    <dgm:cxn modelId="{C598651A-10EB-46A1-942F-7B9479E6CF82}" type="presParOf" srcId="{5CA2BFB3-BC2C-4DA1-A902-6303ACFA4B6C}" destId="{82A3C2FE-757F-45D3-B71F-C6C5FF92B253}" srcOrd="2" destOrd="0" presId="urn:microsoft.com/office/officeart/2018/2/layout/IconVerticalSolidList"/>
    <dgm:cxn modelId="{485F92AE-4FC3-4B06-8F14-89E7E117A4EF}" type="presParOf" srcId="{5CA2BFB3-BC2C-4DA1-A902-6303ACFA4B6C}" destId="{3BFD17D5-9510-4AB2-ABBB-DCC6316654E8}" srcOrd="3" destOrd="0" presId="urn:microsoft.com/office/officeart/2018/2/layout/IconVerticalSolidList"/>
    <dgm:cxn modelId="{92AAC5C3-0FC6-42B4-845C-B86335534D78}" type="presParOf" srcId="{1FC6EEB3-AA8B-436D-BAAB-64183D687160}" destId="{B38AB140-5986-4E39-8013-063680C57877}" srcOrd="1" destOrd="0" presId="urn:microsoft.com/office/officeart/2018/2/layout/IconVerticalSolidList"/>
    <dgm:cxn modelId="{365D2D9F-3A0C-488E-AA32-B4FE76EF5067}" type="presParOf" srcId="{1FC6EEB3-AA8B-436D-BAAB-64183D687160}" destId="{A5F6E872-00E3-41D2-8526-15A46D6E114F}" srcOrd="2" destOrd="0" presId="urn:microsoft.com/office/officeart/2018/2/layout/IconVerticalSolidList"/>
    <dgm:cxn modelId="{1671B91F-2014-4C9E-BF41-A7071D3A868D}" type="presParOf" srcId="{A5F6E872-00E3-41D2-8526-15A46D6E114F}" destId="{6ABFBDD5-8F6D-4115-BAA2-055CE82C9D13}" srcOrd="0" destOrd="0" presId="urn:microsoft.com/office/officeart/2018/2/layout/IconVerticalSolidList"/>
    <dgm:cxn modelId="{9DDC5CB1-3612-498F-9641-26A15042FDBE}" type="presParOf" srcId="{A5F6E872-00E3-41D2-8526-15A46D6E114F}" destId="{23E6B46A-E3F9-412A-82DE-1A97C9C35B12}" srcOrd="1" destOrd="0" presId="urn:microsoft.com/office/officeart/2018/2/layout/IconVerticalSolidList"/>
    <dgm:cxn modelId="{83104AA6-DB15-4236-BAB1-4A78F78E99FF}" type="presParOf" srcId="{A5F6E872-00E3-41D2-8526-15A46D6E114F}" destId="{18E62C9A-B2C4-4BEC-85F2-8F467D610853}" srcOrd="2" destOrd="0" presId="urn:microsoft.com/office/officeart/2018/2/layout/IconVerticalSolidList"/>
    <dgm:cxn modelId="{2F1059B0-11F9-46AB-A15C-E99EE0867A5E}" type="presParOf" srcId="{A5F6E872-00E3-41D2-8526-15A46D6E114F}" destId="{C383DC74-AEC0-4DEE-A711-E3FB2B8968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9DAB14-B628-48CC-B119-88637FC267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8072999-4CDF-419D-8E66-3693F126848B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Document top performer tactics for training. </a:t>
          </a:r>
        </a:p>
      </dgm:t>
    </dgm:pt>
    <dgm:pt modelId="{CF08B014-F433-4C1E-9361-AA6711C971E2}" type="parTrans" cxnId="{A0934AD7-AE1E-427B-A1DD-1D544E36F47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03BBE8C-839E-4A91-BBFA-40FE7DBAC046}" type="sibTrans" cxnId="{A0934AD7-AE1E-427B-A1DD-1D544E36F471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9D161CC-8783-4EDE-AEF9-EAC62CCE8D02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Reward reps via ‘Sales Champion’ bonuses and recognition.</a:t>
          </a:r>
        </a:p>
      </dgm:t>
    </dgm:pt>
    <dgm:pt modelId="{EA7D9045-8DBC-4460-BC1B-1B2EE1322F97}" type="parTrans" cxnId="{9DD02F1D-F187-409D-BD12-F27BBC1EC6C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482D47C-6E71-4941-A77C-76DFB7F199E6}" type="sibTrans" cxnId="{9DD02F1D-F187-409D-BD12-F27BBC1EC6C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8D8F626-62AD-4BB3-BAD6-3A0C87B441C2}" type="pres">
      <dgm:prSet presAssocID="{099DAB14-B628-48CC-B119-88637FC267B6}" presName="root" presStyleCnt="0">
        <dgm:presLayoutVars>
          <dgm:dir/>
          <dgm:resizeHandles val="exact"/>
        </dgm:presLayoutVars>
      </dgm:prSet>
      <dgm:spPr/>
    </dgm:pt>
    <dgm:pt modelId="{C834F5C9-8430-4458-B997-93D3929A3907}" type="pres">
      <dgm:prSet presAssocID="{88072999-4CDF-419D-8E66-3693F126848B}" presName="compNode" presStyleCnt="0"/>
      <dgm:spPr/>
    </dgm:pt>
    <dgm:pt modelId="{1AB7A323-F8B0-4C7B-961E-DAAAD10D40AD}" type="pres">
      <dgm:prSet presAssocID="{88072999-4CDF-419D-8E66-3693F126848B}" presName="bgRect" presStyleLbl="bgShp" presStyleIdx="0" presStyleCnt="2"/>
      <dgm:spPr/>
    </dgm:pt>
    <dgm:pt modelId="{4D53EC11-6F27-4961-B761-8B948741D2DB}" type="pres">
      <dgm:prSet presAssocID="{88072999-4CDF-419D-8E66-3693F12684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D2AE360-1D14-42F6-B301-19BD4B986024}" type="pres">
      <dgm:prSet presAssocID="{88072999-4CDF-419D-8E66-3693F126848B}" presName="spaceRect" presStyleCnt="0"/>
      <dgm:spPr/>
    </dgm:pt>
    <dgm:pt modelId="{5A4FA28E-C038-41DB-980F-CFE231795322}" type="pres">
      <dgm:prSet presAssocID="{88072999-4CDF-419D-8E66-3693F126848B}" presName="parTx" presStyleLbl="revTx" presStyleIdx="0" presStyleCnt="2">
        <dgm:presLayoutVars>
          <dgm:chMax val="0"/>
          <dgm:chPref val="0"/>
        </dgm:presLayoutVars>
      </dgm:prSet>
      <dgm:spPr/>
    </dgm:pt>
    <dgm:pt modelId="{7E39462F-DB2F-4254-989E-7E241C06E232}" type="pres">
      <dgm:prSet presAssocID="{803BBE8C-839E-4A91-BBFA-40FE7DBAC046}" presName="sibTrans" presStyleCnt="0"/>
      <dgm:spPr/>
    </dgm:pt>
    <dgm:pt modelId="{1CDF9DA7-2A54-4861-BA2F-45EA3A037E60}" type="pres">
      <dgm:prSet presAssocID="{49D161CC-8783-4EDE-AEF9-EAC62CCE8D02}" presName="compNode" presStyleCnt="0"/>
      <dgm:spPr/>
    </dgm:pt>
    <dgm:pt modelId="{02099E34-27C6-42B9-80E2-6DC5C25F944F}" type="pres">
      <dgm:prSet presAssocID="{49D161CC-8783-4EDE-AEF9-EAC62CCE8D02}" presName="bgRect" presStyleLbl="bgShp" presStyleIdx="1" presStyleCnt="2"/>
      <dgm:spPr/>
    </dgm:pt>
    <dgm:pt modelId="{71D93DFE-DBB5-411F-AB73-FF2D6ACBEAC5}" type="pres">
      <dgm:prSet presAssocID="{49D161CC-8783-4EDE-AEF9-EAC62CCE8D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F74BF702-275B-4E05-90A1-DC45D2453305}" type="pres">
      <dgm:prSet presAssocID="{49D161CC-8783-4EDE-AEF9-EAC62CCE8D02}" presName="spaceRect" presStyleCnt="0"/>
      <dgm:spPr/>
    </dgm:pt>
    <dgm:pt modelId="{0F649CB9-C2D2-4D19-A688-30AC970C5F4C}" type="pres">
      <dgm:prSet presAssocID="{49D161CC-8783-4EDE-AEF9-EAC62CCE8D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D02F1D-F187-409D-BD12-F27BBC1EC6C5}" srcId="{099DAB14-B628-48CC-B119-88637FC267B6}" destId="{49D161CC-8783-4EDE-AEF9-EAC62CCE8D02}" srcOrd="1" destOrd="0" parTransId="{EA7D9045-8DBC-4460-BC1B-1B2EE1322F97}" sibTransId="{4482D47C-6E71-4941-A77C-76DFB7F199E6}"/>
    <dgm:cxn modelId="{27EE9E32-A8B9-4E93-B7CB-F5C43EE22029}" type="presOf" srcId="{49D161CC-8783-4EDE-AEF9-EAC62CCE8D02}" destId="{0F649CB9-C2D2-4D19-A688-30AC970C5F4C}" srcOrd="0" destOrd="0" presId="urn:microsoft.com/office/officeart/2018/2/layout/IconVerticalSolidList"/>
    <dgm:cxn modelId="{25C73B44-8138-4FF5-A035-32E1BA4CAD71}" type="presOf" srcId="{099DAB14-B628-48CC-B119-88637FC267B6}" destId="{88D8F626-62AD-4BB3-BAD6-3A0C87B441C2}" srcOrd="0" destOrd="0" presId="urn:microsoft.com/office/officeart/2018/2/layout/IconVerticalSolidList"/>
    <dgm:cxn modelId="{A1BB2FB0-A070-4FE7-AE57-2B85B4772252}" type="presOf" srcId="{88072999-4CDF-419D-8E66-3693F126848B}" destId="{5A4FA28E-C038-41DB-980F-CFE231795322}" srcOrd="0" destOrd="0" presId="urn:microsoft.com/office/officeart/2018/2/layout/IconVerticalSolidList"/>
    <dgm:cxn modelId="{A0934AD7-AE1E-427B-A1DD-1D544E36F471}" srcId="{099DAB14-B628-48CC-B119-88637FC267B6}" destId="{88072999-4CDF-419D-8E66-3693F126848B}" srcOrd="0" destOrd="0" parTransId="{CF08B014-F433-4C1E-9361-AA6711C971E2}" sibTransId="{803BBE8C-839E-4A91-BBFA-40FE7DBAC046}"/>
    <dgm:cxn modelId="{2479CD24-E77C-4558-8756-09BB8B8E9DC5}" type="presParOf" srcId="{88D8F626-62AD-4BB3-BAD6-3A0C87B441C2}" destId="{C834F5C9-8430-4458-B997-93D3929A3907}" srcOrd="0" destOrd="0" presId="urn:microsoft.com/office/officeart/2018/2/layout/IconVerticalSolidList"/>
    <dgm:cxn modelId="{B5E1D5F5-129E-48DF-8388-1017FA0F687B}" type="presParOf" srcId="{C834F5C9-8430-4458-B997-93D3929A3907}" destId="{1AB7A323-F8B0-4C7B-961E-DAAAD10D40AD}" srcOrd="0" destOrd="0" presId="urn:microsoft.com/office/officeart/2018/2/layout/IconVerticalSolidList"/>
    <dgm:cxn modelId="{C76F16F6-EE00-4144-B6D1-ADC4164115ED}" type="presParOf" srcId="{C834F5C9-8430-4458-B997-93D3929A3907}" destId="{4D53EC11-6F27-4961-B761-8B948741D2DB}" srcOrd="1" destOrd="0" presId="urn:microsoft.com/office/officeart/2018/2/layout/IconVerticalSolidList"/>
    <dgm:cxn modelId="{477F4FDB-33FA-471E-9CF9-14DFD34DD9CD}" type="presParOf" srcId="{C834F5C9-8430-4458-B997-93D3929A3907}" destId="{0D2AE360-1D14-42F6-B301-19BD4B986024}" srcOrd="2" destOrd="0" presId="urn:microsoft.com/office/officeart/2018/2/layout/IconVerticalSolidList"/>
    <dgm:cxn modelId="{C7223412-89D3-4DAB-9E13-28381005B0D3}" type="presParOf" srcId="{C834F5C9-8430-4458-B997-93D3929A3907}" destId="{5A4FA28E-C038-41DB-980F-CFE231795322}" srcOrd="3" destOrd="0" presId="urn:microsoft.com/office/officeart/2018/2/layout/IconVerticalSolidList"/>
    <dgm:cxn modelId="{6C16B649-D520-4817-A985-8CF82C1C29EB}" type="presParOf" srcId="{88D8F626-62AD-4BB3-BAD6-3A0C87B441C2}" destId="{7E39462F-DB2F-4254-989E-7E241C06E232}" srcOrd="1" destOrd="0" presId="urn:microsoft.com/office/officeart/2018/2/layout/IconVerticalSolidList"/>
    <dgm:cxn modelId="{3DE3F6C1-6411-4864-B3E7-8AB9A52DF0AA}" type="presParOf" srcId="{88D8F626-62AD-4BB3-BAD6-3A0C87B441C2}" destId="{1CDF9DA7-2A54-4861-BA2F-45EA3A037E60}" srcOrd="2" destOrd="0" presId="urn:microsoft.com/office/officeart/2018/2/layout/IconVerticalSolidList"/>
    <dgm:cxn modelId="{4C3AAA18-0035-4887-91D4-11F94AEF754D}" type="presParOf" srcId="{1CDF9DA7-2A54-4861-BA2F-45EA3A037E60}" destId="{02099E34-27C6-42B9-80E2-6DC5C25F944F}" srcOrd="0" destOrd="0" presId="urn:microsoft.com/office/officeart/2018/2/layout/IconVerticalSolidList"/>
    <dgm:cxn modelId="{783C7F8B-6BD9-416D-92CA-564876E55166}" type="presParOf" srcId="{1CDF9DA7-2A54-4861-BA2F-45EA3A037E60}" destId="{71D93DFE-DBB5-411F-AB73-FF2D6ACBEAC5}" srcOrd="1" destOrd="0" presId="urn:microsoft.com/office/officeart/2018/2/layout/IconVerticalSolidList"/>
    <dgm:cxn modelId="{4C89AD23-7942-4D97-8025-4F81BDD53772}" type="presParOf" srcId="{1CDF9DA7-2A54-4861-BA2F-45EA3A037E60}" destId="{F74BF702-275B-4E05-90A1-DC45D2453305}" srcOrd="2" destOrd="0" presId="urn:microsoft.com/office/officeart/2018/2/layout/IconVerticalSolidList"/>
    <dgm:cxn modelId="{40151AC8-C430-4FA2-B1EC-F2AEE4EEB571}" type="presParOf" srcId="{1CDF9DA7-2A54-4861-BA2F-45EA3A037E60}" destId="{0F649CB9-C2D2-4D19-A688-30AC970C5F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C06BF4-3D4B-4946-AE31-6954F4A96B5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B2AEADB-59A3-474F-B6E5-88CA74D77D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Focus investment in West and East regions.</a:t>
          </a:r>
        </a:p>
      </dgm:t>
    </dgm:pt>
    <dgm:pt modelId="{1B8650FD-8AD8-4D31-A730-D0841E8296F1}" type="parTrans" cxnId="{38C3EBA9-727A-46B4-9FDD-E0A948A385E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37DEC3-DAE0-43C1-AACC-3FCA15DCFBBE}" type="sibTrans" cxnId="{38C3EBA9-727A-46B4-9FDD-E0A948A385EC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6202B3-36B5-41D9-AB6D-9155E277F3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Audit Central region for low/negative profitability causes.</a:t>
          </a:r>
        </a:p>
      </dgm:t>
    </dgm:pt>
    <dgm:pt modelId="{17958918-A49A-422A-BA7C-5E7A6030EA30}" type="parTrans" cxnId="{BA93CAE2-825D-4933-A78C-18D65F3FD970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4CD81E6-7FF0-4528-BD1D-54C950F3AB76}" type="sibTrans" cxnId="{BA93CAE2-825D-4933-A78C-18D65F3FD970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A0B28C-F91C-4258-A804-D6175D794DC0}" type="pres">
      <dgm:prSet presAssocID="{9DC06BF4-3D4B-4946-AE31-6954F4A96B5D}" presName="root" presStyleCnt="0">
        <dgm:presLayoutVars>
          <dgm:dir/>
          <dgm:resizeHandles val="exact"/>
        </dgm:presLayoutVars>
      </dgm:prSet>
      <dgm:spPr/>
    </dgm:pt>
    <dgm:pt modelId="{6CA809CF-6E0F-4526-86D5-2F042A98F9AB}" type="pres">
      <dgm:prSet presAssocID="{CB2AEADB-59A3-474F-B6E5-88CA74D77D82}" presName="compNode" presStyleCnt="0"/>
      <dgm:spPr/>
    </dgm:pt>
    <dgm:pt modelId="{6356E902-4560-4A99-869B-C67359E6B932}" type="pres">
      <dgm:prSet presAssocID="{CB2AEADB-59A3-474F-B6E5-88CA74D77D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7C2CB45D-8300-4730-A029-5A88A81EABBE}" type="pres">
      <dgm:prSet presAssocID="{CB2AEADB-59A3-474F-B6E5-88CA74D77D82}" presName="spaceRect" presStyleCnt="0"/>
      <dgm:spPr/>
    </dgm:pt>
    <dgm:pt modelId="{6F57B0F7-4A5D-494B-9EA1-416569B068B0}" type="pres">
      <dgm:prSet presAssocID="{CB2AEADB-59A3-474F-B6E5-88CA74D77D82}" presName="textRect" presStyleLbl="revTx" presStyleIdx="0" presStyleCnt="2">
        <dgm:presLayoutVars>
          <dgm:chMax val="1"/>
          <dgm:chPref val="1"/>
        </dgm:presLayoutVars>
      </dgm:prSet>
      <dgm:spPr/>
    </dgm:pt>
    <dgm:pt modelId="{562BA399-F30F-48BB-BB0F-B51671FFFE04}" type="pres">
      <dgm:prSet presAssocID="{1E37DEC3-DAE0-43C1-AACC-3FCA15DCFBBE}" presName="sibTrans" presStyleCnt="0"/>
      <dgm:spPr/>
    </dgm:pt>
    <dgm:pt modelId="{223DD708-038F-4B45-8487-49050BDE7E15}" type="pres">
      <dgm:prSet presAssocID="{566202B3-36B5-41D9-AB6D-9155E277F367}" presName="compNode" presStyleCnt="0"/>
      <dgm:spPr/>
    </dgm:pt>
    <dgm:pt modelId="{B547A7D0-C5D7-429C-9605-D43D93DFFD41}" type="pres">
      <dgm:prSet presAssocID="{566202B3-36B5-41D9-AB6D-9155E277F3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E8DAD7C-D57C-49CE-8F2F-DD9CF7FFF74C}" type="pres">
      <dgm:prSet presAssocID="{566202B3-36B5-41D9-AB6D-9155E277F367}" presName="spaceRect" presStyleCnt="0"/>
      <dgm:spPr/>
    </dgm:pt>
    <dgm:pt modelId="{BCFD8319-349C-4509-BD8F-74E5577DA075}" type="pres">
      <dgm:prSet presAssocID="{566202B3-36B5-41D9-AB6D-9155E277F3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B574A4-B71C-40E5-9E5D-F6101755FD87}" type="presOf" srcId="{CB2AEADB-59A3-474F-B6E5-88CA74D77D82}" destId="{6F57B0F7-4A5D-494B-9EA1-416569B068B0}" srcOrd="0" destOrd="0" presId="urn:microsoft.com/office/officeart/2018/2/layout/IconLabelList"/>
    <dgm:cxn modelId="{38C3EBA9-727A-46B4-9FDD-E0A948A385EC}" srcId="{9DC06BF4-3D4B-4946-AE31-6954F4A96B5D}" destId="{CB2AEADB-59A3-474F-B6E5-88CA74D77D82}" srcOrd="0" destOrd="0" parTransId="{1B8650FD-8AD8-4D31-A730-D0841E8296F1}" sibTransId="{1E37DEC3-DAE0-43C1-AACC-3FCA15DCFBBE}"/>
    <dgm:cxn modelId="{BA93CAE2-825D-4933-A78C-18D65F3FD970}" srcId="{9DC06BF4-3D4B-4946-AE31-6954F4A96B5D}" destId="{566202B3-36B5-41D9-AB6D-9155E277F367}" srcOrd="1" destOrd="0" parTransId="{17958918-A49A-422A-BA7C-5E7A6030EA30}" sibTransId="{54CD81E6-7FF0-4528-BD1D-54C950F3AB76}"/>
    <dgm:cxn modelId="{A18FE5E2-4063-4F23-9BDB-F791034B068F}" type="presOf" srcId="{566202B3-36B5-41D9-AB6D-9155E277F367}" destId="{BCFD8319-349C-4509-BD8F-74E5577DA075}" srcOrd="0" destOrd="0" presId="urn:microsoft.com/office/officeart/2018/2/layout/IconLabelList"/>
    <dgm:cxn modelId="{72CDF6EB-C690-4784-8860-8F14CB0855D9}" type="presOf" srcId="{9DC06BF4-3D4B-4946-AE31-6954F4A96B5D}" destId="{D8A0B28C-F91C-4258-A804-D6175D794DC0}" srcOrd="0" destOrd="0" presId="urn:microsoft.com/office/officeart/2018/2/layout/IconLabelList"/>
    <dgm:cxn modelId="{2EB7DB6D-1C50-41DE-8F7B-317297EB9202}" type="presParOf" srcId="{D8A0B28C-F91C-4258-A804-D6175D794DC0}" destId="{6CA809CF-6E0F-4526-86D5-2F042A98F9AB}" srcOrd="0" destOrd="0" presId="urn:microsoft.com/office/officeart/2018/2/layout/IconLabelList"/>
    <dgm:cxn modelId="{69F7D16A-51C4-4576-A78D-C608FED006C1}" type="presParOf" srcId="{6CA809CF-6E0F-4526-86D5-2F042A98F9AB}" destId="{6356E902-4560-4A99-869B-C67359E6B932}" srcOrd="0" destOrd="0" presId="urn:microsoft.com/office/officeart/2018/2/layout/IconLabelList"/>
    <dgm:cxn modelId="{EE4AD85D-B929-4857-8B4C-79C935769C0E}" type="presParOf" srcId="{6CA809CF-6E0F-4526-86D5-2F042A98F9AB}" destId="{7C2CB45D-8300-4730-A029-5A88A81EABBE}" srcOrd="1" destOrd="0" presId="urn:microsoft.com/office/officeart/2018/2/layout/IconLabelList"/>
    <dgm:cxn modelId="{DF55D6EB-86D3-4390-B65D-FB2A4A12B3F8}" type="presParOf" srcId="{6CA809CF-6E0F-4526-86D5-2F042A98F9AB}" destId="{6F57B0F7-4A5D-494B-9EA1-416569B068B0}" srcOrd="2" destOrd="0" presId="urn:microsoft.com/office/officeart/2018/2/layout/IconLabelList"/>
    <dgm:cxn modelId="{D378177C-B39F-4E9D-864C-2F22D4F92B8D}" type="presParOf" srcId="{D8A0B28C-F91C-4258-A804-D6175D794DC0}" destId="{562BA399-F30F-48BB-BB0F-B51671FFFE04}" srcOrd="1" destOrd="0" presId="urn:microsoft.com/office/officeart/2018/2/layout/IconLabelList"/>
    <dgm:cxn modelId="{444B066D-BB79-40BB-A28C-37555885977E}" type="presParOf" srcId="{D8A0B28C-F91C-4258-A804-D6175D794DC0}" destId="{223DD708-038F-4B45-8487-49050BDE7E15}" srcOrd="2" destOrd="0" presId="urn:microsoft.com/office/officeart/2018/2/layout/IconLabelList"/>
    <dgm:cxn modelId="{0DC7BA6F-0228-4B2E-9685-8F99F3C6B9A9}" type="presParOf" srcId="{223DD708-038F-4B45-8487-49050BDE7E15}" destId="{B547A7D0-C5D7-429C-9605-D43D93DFFD41}" srcOrd="0" destOrd="0" presId="urn:microsoft.com/office/officeart/2018/2/layout/IconLabelList"/>
    <dgm:cxn modelId="{AE32E961-1408-4659-B8C4-DBC0C8B95225}" type="presParOf" srcId="{223DD708-038F-4B45-8487-49050BDE7E15}" destId="{6E8DAD7C-D57C-49CE-8F2F-DD9CF7FFF74C}" srcOrd="1" destOrd="0" presId="urn:microsoft.com/office/officeart/2018/2/layout/IconLabelList"/>
    <dgm:cxn modelId="{CE3B0257-9EF5-4D09-AEEF-381AA82DAA7D}" type="presParOf" srcId="{223DD708-038F-4B45-8487-49050BDE7E15}" destId="{BCFD8319-349C-4509-BD8F-74E5577DA0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99D4991-6C83-461D-A416-C12F7A83FB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2D9F00A-7B9B-4E6B-8705-9D8EFC49FC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 data-driven promotions, not blanket discounts.</a:t>
          </a:r>
        </a:p>
      </dgm:t>
    </dgm:pt>
    <dgm:pt modelId="{976FA2DF-5783-4EB3-BD5E-DF9C3314194D}" type="parTrans" cxnId="{26901653-539F-498E-94E2-45BF5477A5CF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2D45872-A5D2-4D99-AC74-B81FC83BFC6E}" type="sibTrans" cxnId="{26901653-539F-498E-94E2-45BF5477A5CF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6B25F35-9C06-432A-B7A0-6DE2AD54262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Avoid high discounts on low-margin products.</a:t>
          </a:r>
        </a:p>
      </dgm:t>
    </dgm:pt>
    <dgm:pt modelId="{DC0FE3FC-8B3A-4EA0-93EB-39D6EB792A94}" type="parTrans" cxnId="{B9C549AD-EC01-46D2-96F6-536A5E8B76C3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F4C3F2C-79B4-48A3-9726-CD14D3CD82C2}" type="sibTrans" cxnId="{B9C549AD-EC01-46D2-96F6-536A5E8B76C3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D2AE66-8A89-4CDA-8B3E-703381B2AA87}" type="pres">
      <dgm:prSet presAssocID="{C99D4991-6C83-461D-A416-C12F7A83FB74}" presName="root" presStyleCnt="0">
        <dgm:presLayoutVars>
          <dgm:dir/>
          <dgm:resizeHandles val="exact"/>
        </dgm:presLayoutVars>
      </dgm:prSet>
      <dgm:spPr/>
    </dgm:pt>
    <dgm:pt modelId="{0F0D6DF3-5978-4747-A6B7-716E2E34AD3C}" type="pres">
      <dgm:prSet presAssocID="{42D9F00A-7B9B-4E6B-8705-9D8EFC49FC60}" presName="compNode" presStyleCnt="0"/>
      <dgm:spPr/>
    </dgm:pt>
    <dgm:pt modelId="{4682F7FD-5AF3-4D25-9F0B-995184B42482}" type="pres">
      <dgm:prSet presAssocID="{42D9F00A-7B9B-4E6B-8705-9D8EFC49FC60}" presName="iconBgRect" presStyleLbl="bgShp" presStyleIdx="0" presStyleCnt="2"/>
      <dgm:spPr/>
    </dgm:pt>
    <dgm:pt modelId="{54890142-D32D-4A59-A26E-4533E260998A}" type="pres">
      <dgm:prSet presAssocID="{42D9F00A-7B9B-4E6B-8705-9D8EFC49FC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ild with Balloon"/>
        </a:ext>
      </dgm:extLst>
    </dgm:pt>
    <dgm:pt modelId="{EC2A7E06-F1ED-46C9-89D3-C56C5A57B9BD}" type="pres">
      <dgm:prSet presAssocID="{42D9F00A-7B9B-4E6B-8705-9D8EFC49FC60}" presName="spaceRect" presStyleCnt="0"/>
      <dgm:spPr/>
    </dgm:pt>
    <dgm:pt modelId="{44C8B003-5B72-4851-B49D-FECBE7755B24}" type="pres">
      <dgm:prSet presAssocID="{42D9F00A-7B9B-4E6B-8705-9D8EFC49FC60}" presName="textRect" presStyleLbl="revTx" presStyleIdx="0" presStyleCnt="2">
        <dgm:presLayoutVars>
          <dgm:chMax val="1"/>
          <dgm:chPref val="1"/>
        </dgm:presLayoutVars>
      </dgm:prSet>
      <dgm:spPr/>
    </dgm:pt>
    <dgm:pt modelId="{87FFD969-03AA-400F-B3AB-685128D02515}" type="pres">
      <dgm:prSet presAssocID="{12D45872-A5D2-4D99-AC74-B81FC83BFC6E}" presName="sibTrans" presStyleCnt="0"/>
      <dgm:spPr/>
    </dgm:pt>
    <dgm:pt modelId="{0B2F930E-A807-4663-9E7E-C32D6F3A4A92}" type="pres">
      <dgm:prSet presAssocID="{F6B25F35-9C06-432A-B7A0-6DE2AD54262B}" presName="compNode" presStyleCnt="0"/>
      <dgm:spPr/>
    </dgm:pt>
    <dgm:pt modelId="{B33D35F3-B270-4B76-AAEC-38C99E5B9C22}" type="pres">
      <dgm:prSet presAssocID="{F6B25F35-9C06-432A-B7A0-6DE2AD54262B}" presName="iconBgRect" presStyleLbl="bgShp" presStyleIdx="1" presStyleCnt="2"/>
      <dgm:spPr/>
    </dgm:pt>
    <dgm:pt modelId="{D68DC66A-FCBD-463D-8113-7F9F8BA1B1C0}" type="pres">
      <dgm:prSet presAssocID="{F6B25F35-9C06-432A-B7A0-6DE2AD542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9C6967F7-AC1B-48EF-BA05-33E5D5D61EBB}" type="pres">
      <dgm:prSet presAssocID="{F6B25F35-9C06-432A-B7A0-6DE2AD54262B}" presName="spaceRect" presStyleCnt="0"/>
      <dgm:spPr/>
    </dgm:pt>
    <dgm:pt modelId="{333D4C1D-F692-40E7-8FAD-1DA35F73A5CB}" type="pres">
      <dgm:prSet presAssocID="{F6B25F35-9C06-432A-B7A0-6DE2AD542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3D6EC38-619D-40D4-A981-4CAA83829A8A}" type="presOf" srcId="{F6B25F35-9C06-432A-B7A0-6DE2AD54262B}" destId="{333D4C1D-F692-40E7-8FAD-1DA35F73A5CB}" srcOrd="0" destOrd="0" presId="urn:microsoft.com/office/officeart/2018/5/layout/IconCircleLabelList"/>
    <dgm:cxn modelId="{26901653-539F-498E-94E2-45BF5477A5CF}" srcId="{C99D4991-6C83-461D-A416-C12F7A83FB74}" destId="{42D9F00A-7B9B-4E6B-8705-9D8EFC49FC60}" srcOrd="0" destOrd="0" parTransId="{976FA2DF-5783-4EB3-BD5E-DF9C3314194D}" sibTransId="{12D45872-A5D2-4D99-AC74-B81FC83BFC6E}"/>
    <dgm:cxn modelId="{B9C549AD-EC01-46D2-96F6-536A5E8B76C3}" srcId="{C99D4991-6C83-461D-A416-C12F7A83FB74}" destId="{F6B25F35-9C06-432A-B7A0-6DE2AD54262B}" srcOrd="1" destOrd="0" parTransId="{DC0FE3FC-8B3A-4EA0-93EB-39D6EB792A94}" sibTransId="{8F4C3F2C-79B4-48A3-9726-CD14D3CD82C2}"/>
    <dgm:cxn modelId="{FB772BD1-2C4C-4FC5-946C-7ADC00BEFD63}" type="presOf" srcId="{42D9F00A-7B9B-4E6B-8705-9D8EFC49FC60}" destId="{44C8B003-5B72-4851-B49D-FECBE7755B24}" srcOrd="0" destOrd="0" presId="urn:microsoft.com/office/officeart/2018/5/layout/IconCircleLabelList"/>
    <dgm:cxn modelId="{5E819DF6-C539-45B4-8195-3F20BF795BDA}" type="presOf" srcId="{C99D4991-6C83-461D-A416-C12F7A83FB74}" destId="{9AD2AE66-8A89-4CDA-8B3E-703381B2AA87}" srcOrd="0" destOrd="0" presId="urn:microsoft.com/office/officeart/2018/5/layout/IconCircleLabelList"/>
    <dgm:cxn modelId="{FF196C28-3C19-4EC5-91C4-34CC4445D7DB}" type="presParOf" srcId="{9AD2AE66-8A89-4CDA-8B3E-703381B2AA87}" destId="{0F0D6DF3-5978-4747-A6B7-716E2E34AD3C}" srcOrd="0" destOrd="0" presId="urn:microsoft.com/office/officeart/2018/5/layout/IconCircleLabelList"/>
    <dgm:cxn modelId="{DBE694D8-9511-4762-9CDD-4426A3FB4353}" type="presParOf" srcId="{0F0D6DF3-5978-4747-A6B7-716E2E34AD3C}" destId="{4682F7FD-5AF3-4D25-9F0B-995184B42482}" srcOrd="0" destOrd="0" presId="urn:microsoft.com/office/officeart/2018/5/layout/IconCircleLabelList"/>
    <dgm:cxn modelId="{35EFAEB6-A79A-47FF-A1CF-B8F6F09ED0B2}" type="presParOf" srcId="{0F0D6DF3-5978-4747-A6B7-716E2E34AD3C}" destId="{54890142-D32D-4A59-A26E-4533E260998A}" srcOrd="1" destOrd="0" presId="urn:microsoft.com/office/officeart/2018/5/layout/IconCircleLabelList"/>
    <dgm:cxn modelId="{4B38A692-542E-46F9-9F95-1E69F25922DD}" type="presParOf" srcId="{0F0D6DF3-5978-4747-A6B7-716E2E34AD3C}" destId="{EC2A7E06-F1ED-46C9-89D3-C56C5A57B9BD}" srcOrd="2" destOrd="0" presId="urn:microsoft.com/office/officeart/2018/5/layout/IconCircleLabelList"/>
    <dgm:cxn modelId="{4483DF21-ED08-414B-9253-156F7E479E4E}" type="presParOf" srcId="{0F0D6DF3-5978-4747-A6B7-716E2E34AD3C}" destId="{44C8B003-5B72-4851-B49D-FECBE7755B24}" srcOrd="3" destOrd="0" presId="urn:microsoft.com/office/officeart/2018/5/layout/IconCircleLabelList"/>
    <dgm:cxn modelId="{95E4810C-5A66-4AC6-8FC2-88E00281A60A}" type="presParOf" srcId="{9AD2AE66-8A89-4CDA-8B3E-703381B2AA87}" destId="{87FFD969-03AA-400F-B3AB-685128D02515}" srcOrd="1" destOrd="0" presId="urn:microsoft.com/office/officeart/2018/5/layout/IconCircleLabelList"/>
    <dgm:cxn modelId="{CAC97302-1CFB-4A1F-A1D6-89AC98F42BD2}" type="presParOf" srcId="{9AD2AE66-8A89-4CDA-8B3E-703381B2AA87}" destId="{0B2F930E-A807-4663-9E7E-C32D6F3A4A92}" srcOrd="2" destOrd="0" presId="urn:microsoft.com/office/officeart/2018/5/layout/IconCircleLabelList"/>
    <dgm:cxn modelId="{0AC40368-4E8B-4BCB-A7A7-49C6C9E5DF8D}" type="presParOf" srcId="{0B2F930E-A807-4663-9E7E-C32D6F3A4A92}" destId="{B33D35F3-B270-4B76-AAEC-38C99E5B9C22}" srcOrd="0" destOrd="0" presId="urn:microsoft.com/office/officeart/2018/5/layout/IconCircleLabelList"/>
    <dgm:cxn modelId="{C803804B-BEA3-4004-8E15-FE4A763C2D5A}" type="presParOf" srcId="{0B2F930E-A807-4663-9E7E-C32D6F3A4A92}" destId="{D68DC66A-FCBD-463D-8113-7F9F8BA1B1C0}" srcOrd="1" destOrd="0" presId="urn:microsoft.com/office/officeart/2018/5/layout/IconCircleLabelList"/>
    <dgm:cxn modelId="{F83E20A4-A1EC-4531-BA5D-171AEA317673}" type="presParOf" srcId="{0B2F930E-A807-4663-9E7E-C32D6F3A4A92}" destId="{9C6967F7-AC1B-48EF-BA05-33E5D5D61EBB}" srcOrd="2" destOrd="0" presId="urn:microsoft.com/office/officeart/2018/5/layout/IconCircleLabelList"/>
    <dgm:cxn modelId="{CB360BCC-85FB-406B-9858-A421BDCC4BF9}" type="presParOf" srcId="{0B2F930E-A807-4663-9E7E-C32D6F3A4A92}" destId="{333D4C1D-F692-40E7-8FAD-1DA35F73A5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09BF130-AD27-4E18-8CEA-80395F57796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601529FA-7F40-444D-869C-9B22ECC20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Launch pre-holiday flash sales in September. </a:t>
          </a:r>
        </a:p>
      </dgm:t>
    </dgm:pt>
    <dgm:pt modelId="{1DA87852-C98F-4049-A25E-D894616B83A1}" type="parTrans" cxnId="{79999C87-F95C-4C96-B857-8C4F1385060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772D345-F1CE-43E2-B9AD-76A2A269B0DA}" type="sibTrans" cxnId="{79999C87-F95C-4C96-B857-8C4F1385060B}">
      <dgm:prSet/>
      <dgm:spPr/>
      <dgm:t>
        <a:bodyPr/>
        <a:lstStyle/>
        <a:p>
          <a:pPr>
            <a:lnSpc>
              <a:spcPct val="100000"/>
            </a:lnSpc>
          </a:pPr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9E79738-E37E-471F-9DCC-01578B5EF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Drive sales during July–August with digital campaigns.</a:t>
          </a:r>
        </a:p>
      </dgm:t>
    </dgm:pt>
    <dgm:pt modelId="{8CBDD4FC-039A-472E-82B0-F41E44F38D8A}" type="parTrans" cxnId="{0BE8CB8F-8AF9-4FBE-A71D-6DEB85B8611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3EAC0B0-DA5F-4A2E-B72E-DCFA14EAC144}" type="sibTrans" cxnId="{0BE8CB8F-8AF9-4FBE-A71D-6DEB85B8611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A13832A-D48B-4A6D-9F49-064B1A4CE436}" type="pres">
      <dgm:prSet presAssocID="{809BF130-AD27-4E18-8CEA-80395F577965}" presName="root" presStyleCnt="0">
        <dgm:presLayoutVars>
          <dgm:dir/>
          <dgm:resizeHandles val="exact"/>
        </dgm:presLayoutVars>
      </dgm:prSet>
      <dgm:spPr/>
    </dgm:pt>
    <dgm:pt modelId="{40017473-CCED-4F17-BFAA-0570586375E5}" type="pres">
      <dgm:prSet presAssocID="{809BF130-AD27-4E18-8CEA-80395F577965}" presName="container" presStyleCnt="0">
        <dgm:presLayoutVars>
          <dgm:dir/>
          <dgm:resizeHandles val="exact"/>
        </dgm:presLayoutVars>
      </dgm:prSet>
      <dgm:spPr/>
    </dgm:pt>
    <dgm:pt modelId="{8691C300-9C11-4986-AECA-485E6F5F7845}" type="pres">
      <dgm:prSet presAssocID="{601529FA-7F40-444D-869C-9B22ECC2027C}" presName="compNode" presStyleCnt="0"/>
      <dgm:spPr/>
    </dgm:pt>
    <dgm:pt modelId="{0D29EB9F-23D0-42D4-8CD3-F06D5F8268B3}" type="pres">
      <dgm:prSet presAssocID="{601529FA-7F40-444D-869C-9B22ECC2027C}" presName="iconBgRect" presStyleLbl="bgShp" presStyleIdx="0" presStyleCnt="2"/>
      <dgm:spPr/>
    </dgm:pt>
    <dgm:pt modelId="{F1179E15-EB31-41A3-9099-13B5995649D1}" type="pres">
      <dgm:prSet presAssocID="{601529FA-7F40-444D-869C-9B22ECC202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EBFB6BCD-778A-4CE2-9283-38883417F53F}" type="pres">
      <dgm:prSet presAssocID="{601529FA-7F40-444D-869C-9B22ECC2027C}" presName="spaceRect" presStyleCnt="0"/>
      <dgm:spPr/>
    </dgm:pt>
    <dgm:pt modelId="{0B5901DA-E3FD-4EA7-9C71-F818D8AD5BF0}" type="pres">
      <dgm:prSet presAssocID="{601529FA-7F40-444D-869C-9B22ECC2027C}" presName="textRect" presStyleLbl="revTx" presStyleIdx="0" presStyleCnt="2">
        <dgm:presLayoutVars>
          <dgm:chMax val="1"/>
          <dgm:chPref val="1"/>
        </dgm:presLayoutVars>
      </dgm:prSet>
      <dgm:spPr/>
    </dgm:pt>
    <dgm:pt modelId="{159B42DA-DEB2-4826-A526-494A59D3F793}" type="pres">
      <dgm:prSet presAssocID="{8772D345-F1CE-43E2-B9AD-76A2A269B0DA}" presName="sibTrans" presStyleLbl="sibTrans2D1" presStyleIdx="0" presStyleCnt="0"/>
      <dgm:spPr/>
    </dgm:pt>
    <dgm:pt modelId="{EF323552-5D30-48D9-96D3-EBEFB3C7A1B9}" type="pres">
      <dgm:prSet presAssocID="{69E79738-E37E-471F-9DCC-01578B5EF7C3}" presName="compNode" presStyleCnt="0"/>
      <dgm:spPr/>
    </dgm:pt>
    <dgm:pt modelId="{3BF4FFC8-CE6E-4ACF-A2B5-1F1054B4CFF7}" type="pres">
      <dgm:prSet presAssocID="{69E79738-E37E-471F-9DCC-01578B5EF7C3}" presName="iconBgRect" presStyleLbl="bgShp" presStyleIdx="1" presStyleCnt="2"/>
      <dgm:spPr/>
    </dgm:pt>
    <dgm:pt modelId="{8DD41BC1-0B7C-44AD-BF95-34561E5E3A24}" type="pres">
      <dgm:prSet presAssocID="{69E79738-E37E-471F-9DCC-01578B5EF7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66E5E6F-A7C9-41E6-A222-E015E358DCA0}" type="pres">
      <dgm:prSet presAssocID="{69E79738-E37E-471F-9DCC-01578B5EF7C3}" presName="spaceRect" presStyleCnt="0"/>
      <dgm:spPr/>
    </dgm:pt>
    <dgm:pt modelId="{3045BC75-5E56-4F90-9B64-5230B486DB78}" type="pres">
      <dgm:prSet presAssocID="{69E79738-E37E-471F-9DCC-01578B5EF7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A2A4D11-3CB0-4169-9220-74E50B0AB4E8}" type="presOf" srcId="{809BF130-AD27-4E18-8CEA-80395F577965}" destId="{CA13832A-D48B-4A6D-9F49-064B1A4CE436}" srcOrd="0" destOrd="0" presId="urn:microsoft.com/office/officeart/2018/2/layout/IconCircleList"/>
    <dgm:cxn modelId="{79999C87-F95C-4C96-B857-8C4F1385060B}" srcId="{809BF130-AD27-4E18-8CEA-80395F577965}" destId="{601529FA-7F40-444D-869C-9B22ECC2027C}" srcOrd="0" destOrd="0" parTransId="{1DA87852-C98F-4049-A25E-D894616B83A1}" sibTransId="{8772D345-F1CE-43E2-B9AD-76A2A269B0DA}"/>
    <dgm:cxn modelId="{0BE8CB8F-8AF9-4FBE-A71D-6DEB85B86116}" srcId="{809BF130-AD27-4E18-8CEA-80395F577965}" destId="{69E79738-E37E-471F-9DCC-01578B5EF7C3}" srcOrd="1" destOrd="0" parTransId="{8CBDD4FC-039A-472E-82B0-F41E44F38D8A}" sibTransId="{E3EAC0B0-DA5F-4A2E-B72E-DCFA14EAC144}"/>
    <dgm:cxn modelId="{E72028A0-ABE8-4605-AE6F-186A834C084A}" type="presOf" srcId="{601529FA-7F40-444D-869C-9B22ECC2027C}" destId="{0B5901DA-E3FD-4EA7-9C71-F818D8AD5BF0}" srcOrd="0" destOrd="0" presId="urn:microsoft.com/office/officeart/2018/2/layout/IconCircleList"/>
    <dgm:cxn modelId="{76E789E1-8DD6-4625-B07C-8D76E467D6A4}" type="presOf" srcId="{8772D345-F1CE-43E2-B9AD-76A2A269B0DA}" destId="{159B42DA-DEB2-4826-A526-494A59D3F793}" srcOrd="0" destOrd="0" presId="urn:microsoft.com/office/officeart/2018/2/layout/IconCircleList"/>
    <dgm:cxn modelId="{9568EFE5-1021-4C08-BD2A-0F36A2F151C4}" type="presOf" srcId="{69E79738-E37E-471F-9DCC-01578B5EF7C3}" destId="{3045BC75-5E56-4F90-9B64-5230B486DB78}" srcOrd="0" destOrd="0" presId="urn:microsoft.com/office/officeart/2018/2/layout/IconCircleList"/>
    <dgm:cxn modelId="{66DF6E8E-949D-486D-B547-EB2381A5161B}" type="presParOf" srcId="{CA13832A-D48B-4A6D-9F49-064B1A4CE436}" destId="{40017473-CCED-4F17-BFAA-0570586375E5}" srcOrd="0" destOrd="0" presId="urn:microsoft.com/office/officeart/2018/2/layout/IconCircleList"/>
    <dgm:cxn modelId="{42CCD6FF-F89D-4A63-8552-241ABB9C8515}" type="presParOf" srcId="{40017473-CCED-4F17-BFAA-0570586375E5}" destId="{8691C300-9C11-4986-AECA-485E6F5F7845}" srcOrd="0" destOrd="0" presId="urn:microsoft.com/office/officeart/2018/2/layout/IconCircleList"/>
    <dgm:cxn modelId="{69D83B13-0042-4D24-BF61-E556953DA956}" type="presParOf" srcId="{8691C300-9C11-4986-AECA-485E6F5F7845}" destId="{0D29EB9F-23D0-42D4-8CD3-F06D5F8268B3}" srcOrd="0" destOrd="0" presId="urn:microsoft.com/office/officeart/2018/2/layout/IconCircleList"/>
    <dgm:cxn modelId="{BA53535B-D68B-4738-AED9-F83231915A85}" type="presParOf" srcId="{8691C300-9C11-4986-AECA-485E6F5F7845}" destId="{F1179E15-EB31-41A3-9099-13B5995649D1}" srcOrd="1" destOrd="0" presId="urn:microsoft.com/office/officeart/2018/2/layout/IconCircleList"/>
    <dgm:cxn modelId="{6D814166-E77C-4B83-B02B-CFE847A67E17}" type="presParOf" srcId="{8691C300-9C11-4986-AECA-485E6F5F7845}" destId="{EBFB6BCD-778A-4CE2-9283-38883417F53F}" srcOrd="2" destOrd="0" presId="urn:microsoft.com/office/officeart/2018/2/layout/IconCircleList"/>
    <dgm:cxn modelId="{F57F9898-0B72-434F-BA65-D2167319879E}" type="presParOf" srcId="{8691C300-9C11-4986-AECA-485E6F5F7845}" destId="{0B5901DA-E3FD-4EA7-9C71-F818D8AD5BF0}" srcOrd="3" destOrd="0" presId="urn:microsoft.com/office/officeart/2018/2/layout/IconCircleList"/>
    <dgm:cxn modelId="{5DC6F989-B384-4452-BFA1-D385A9D9B5E0}" type="presParOf" srcId="{40017473-CCED-4F17-BFAA-0570586375E5}" destId="{159B42DA-DEB2-4826-A526-494A59D3F793}" srcOrd="1" destOrd="0" presId="urn:microsoft.com/office/officeart/2018/2/layout/IconCircleList"/>
    <dgm:cxn modelId="{33320DDF-15BB-41A6-96F1-4A8B9C556B88}" type="presParOf" srcId="{40017473-CCED-4F17-BFAA-0570586375E5}" destId="{EF323552-5D30-48D9-96D3-EBEFB3C7A1B9}" srcOrd="2" destOrd="0" presId="urn:microsoft.com/office/officeart/2018/2/layout/IconCircleList"/>
    <dgm:cxn modelId="{40F6397C-E8C2-48F0-A846-69B98C4BC166}" type="presParOf" srcId="{EF323552-5D30-48D9-96D3-EBEFB3C7A1B9}" destId="{3BF4FFC8-CE6E-4ACF-A2B5-1F1054B4CFF7}" srcOrd="0" destOrd="0" presId="urn:microsoft.com/office/officeart/2018/2/layout/IconCircleList"/>
    <dgm:cxn modelId="{891DBB76-F2A3-4E96-B895-C439798A29B3}" type="presParOf" srcId="{EF323552-5D30-48D9-96D3-EBEFB3C7A1B9}" destId="{8DD41BC1-0B7C-44AD-BF95-34561E5E3A24}" srcOrd="1" destOrd="0" presId="urn:microsoft.com/office/officeart/2018/2/layout/IconCircleList"/>
    <dgm:cxn modelId="{BD701CF2-59DB-48B8-81D0-2C508645033B}" type="presParOf" srcId="{EF323552-5D30-48D9-96D3-EBEFB3C7A1B9}" destId="{D66E5E6F-A7C9-41E6-A222-E015E358DCA0}" srcOrd="2" destOrd="0" presId="urn:microsoft.com/office/officeart/2018/2/layout/IconCircleList"/>
    <dgm:cxn modelId="{FAD6A705-BC4D-42D8-907B-248FA577D891}" type="presParOf" srcId="{EF323552-5D30-48D9-96D3-EBEFB3C7A1B9}" destId="{3045BC75-5E56-4F90-9B64-5230B486DB7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B36B39A-5D05-42B9-AD5C-3E68F95C7F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71AC4BE-8A2F-4C9E-B0F2-3A490E8BE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Diversify by nurturing mid-tier customers.</a:t>
          </a:r>
        </a:p>
      </dgm:t>
    </dgm:pt>
    <dgm:pt modelId="{7DBB1253-85C7-4D3E-9CA1-B3DD4AC1264D}" type="parTrans" cxnId="{753A14CD-2313-4E46-8413-5669F85195F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F3C90D-26FB-4052-9E75-EE25C836B36B}" type="sibTrans" cxnId="{753A14CD-2313-4E46-8413-5669F85195F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B43F18B-3135-4762-8808-A8FDAA202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Expand high-margin SKU portfolio to reduce dependency.</a:t>
          </a:r>
        </a:p>
      </dgm:t>
    </dgm:pt>
    <dgm:pt modelId="{345B150C-7E0A-48C4-A3A3-3D7A4FC72D7D}" type="parTrans" cxnId="{34AA538D-E979-4F2C-9678-1D7568DEEB0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1E46DB-DA05-4760-802F-E4E44F2F5B93}" type="sibTrans" cxnId="{34AA538D-E979-4F2C-9678-1D7568DEEB0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1F0A08-BE3C-4C0E-93B2-0D90264E21AF}" type="pres">
      <dgm:prSet presAssocID="{1B36B39A-5D05-42B9-AD5C-3E68F95C7FD1}" presName="root" presStyleCnt="0">
        <dgm:presLayoutVars>
          <dgm:dir/>
          <dgm:resizeHandles val="exact"/>
        </dgm:presLayoutVars>
      </dgm:prSet>
      <dgm:spPr/>
    </dgm:pt>
    <dgm:pt modelId="{E292DD75-C28F-4A22-8149-80C5829E0314}" type="pres">
      <dgm:prSet presAssocID="{371AC4BE-8A2F-4C9E-B0F2-3A490E8BEFF8}" presName="compNode" presStyleCnt="0"/>
      <dgm:spPr/>
    </dgm:pt>
    <dgm:pt modelId="{0B12B7CC-BC66-451D-AD00-EA17E7F2EF7D}" type="pres">
      <dgm:prSet presAssocID="{371AC4BE-8A2F-4C9E-B0F2-3A490E8BEFF8}" presName="bgRect" presStyleLbl="bgShp" presStyleIdx="0" presStyleCnt="2"/>
      <dgm:spPr/>
    </dgm:pt>
    <dgm:pt modelId="{8BE1DC04-9F1B-4906-97E9-2E534F837306}" type="pres">
      <dgm:prSet presAssocID="{371AC4BE-8A2F-4C9E-B0F2-3A490E8BEF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3EA33B0-12F5-4C30-A9C9-B715189DF854}" type="pres">
      <dgm:prSet presAssocID="{371AC4BE-8A2F-4C9E-B0F2-3A490E8BEFF8}" presName="spaceRect" presStyleCnt="0"/>
      <dgm:spPr/>
    </dgm:pt>
    <dgm:pt modelId="{276A3B3B-2DF5-4FA3-815B-8540A3FD06AF}" type="pres">
      <dgm:prSet presAssocID="{371AC4BE-8A2F-4C9E-B0F2-3A490E8BEFF8}" presName="parTx" presStyleLbl="revTx" presStyleIdx="0" presStyleCnt="2">
        <dgm:presLayoutVars>
          <dgm:chMax val="0"/>
          <dgm:chPref val="0"/>
        </dgm:presLayoutVars>
      </dgm:prSet>
      <dgm:spPr/>
    </dgm:pt>
    <dgm:pt modelId="{9239018F-8F96-4882-9221-AFB364353982}" type="pres">
      <dgm:prSet presAssocID="{72F3C90D-26FB-4052-9E75-EE25C836B36B}" presName="sibTrans" presStyleCnt="0"/>
      <dgm:spPr/>
    </dgm:pt>
    <dgm:pt modelId="{3E276BFC-B7E6-4845-830A-CB6440DE6782}" type="pres">
      <dgm:prSet presAssocID="{3B43F18B-3135-4762-8808-A8FDAA202055}" presName="compNode" presStyleCnt="0"/>
      <dgm:spPr/>
    </dgm:pt>
    <dgm:pt modelId="{B7D932AF-58F7-49B9-B400-93F15FC0EBAA}" type="pres">
      <dgm:prSet presAssocID="{3B43F18B-3135-4762-8808-A8FDAA202055}" presName="bgRect" presStyleLbl="bgShp" presStyleIdx="1" presStyleCnt="2"/>
      <dgm:spPr/>
    </dgm:pt>
    <dgm:pt modelId="{34F0D930-C58B-40C7-AB4E-D0D5C2FEE82D}" type="pres">
      <dgm:prSet presAssocID="{3B43F18B-3135-4762-8808-A8FDAA2020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80683C7-6354-4379-9CB3-CBC4B1E642C4}" type="pres">
      <dgm:prSet presAssocID="{3B43F18B-3135-4762-8808-A8FDAA202055}" presName="spaceRect" presStyleCnt="0"/>
      <dgm:spPr/>
    </dgm:pt>
    <dgm:pt modelId="{B2A62419-7EF7-4FAD-8319-9A6326C4B36B}" type="pres">
      <dgm:prSet presAssocID="{3B43F18B-3135-4762-8808-A8FDAA20205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8EDC0C-9089-4189-970E-DF84D6A7337A}" type="presOf" srcId="{3B43F18B-3135-4762-8808-A8FDAA202055}" destId="{B2A62419-7EF7-4FAD-8319-9A6326C4B36B}" srcOrd="0" destOrd="0" presId="urn:microsoft.com/office/officeart/2018/2/layout/IconVerticalSolidList"/>
    <dgm:cxn modelId="{34AA538D-E979-4F2C-9678-1D7568DEEB04}" srcId="{1B36B39A-5D05-42B9-AD5C-3E68F95C7FD1}" destId="{3B43F18B-3135-4762-8808-A8FDAA202055}" srcOrd="1" destOrd="0" parTransId="{345B150C-7E0A-48C4-A3A3-3D7A4FC72D7D}" sibTransId="{EF1E46DB-DA05-4760-802F-E4E44F2F5B93}"/>
    <dgm:cxn modelId="{753A14CD-2313-4E46-8413-5669F85195F5}" srcId="{1B36B39A-5D05-42B9-AD5C-3E68F95C7FD1}" destId="{371AC4BE-8A2F-4C9E-B0F2-3A490E8BEFF8}" srcOrd="0" destOrd="0" parTransId="{7DBB1253-85C7-4D3E-9CA1-B3DD4AC1264D}" sibTransId="{72F3C90D-26FB-4052-9E75-EE25C836B36B}"/>
    <dgm:cxn modelId="{27B354EA-5EDF-4AA5-80F0-40AF26EB4F92}" type="presOf" srcId="{371AC4BE-8A2F-4C9E-B0F2-3A490E8BEFF8}" destId="{276A3B3B-2DF5-4FA3-815B-8540A3FD06AF}" srcOrd="0" destOrd="0" presId="urn:microsoft.com/office/officeart/2018/2/layout/IconVerticalSolidList"/>
    <dgm:cxn modelId="{DC2334F2-BF34-456A-9308-B65DCB3D8870}" type="presOf" srcId="{1B36B39A-5D05-42B9-AD5C-3E68F95C7FD1}" destId="{A21F0A08-BE3C-4C0E-93B2-0D90264E21AF}" srcOrd="0" destOrd="0" presId="urn:microsoft.com/office/officeart/2018/2/layout/IconVerticalSolidList"/>
    <dgm:cxn modelId="{50FBF4ED-FAE7-4882-826F-680CCDB650E7}" type="presParOf" srcId="{A21F0A08-BE3C-4C0E-93B2-0D90264E21AF}" destId="{E292DD75-C28F-4A22-8149-80C5829E0314}" srcOrd="0" destOrd="0" presId="urn:microsoft.com/office/officeart/2018/2/layout/IconVerticalSolidList"/>
    <dgm:cxn modelId="{CC034089-9D1F-471A-8E44-6CAE264CEE04}" type="presParOf" srcId="{E292DD75-C28F-4A22-8149-80C5829E0314}" destId="{0B12B7CC-BC66-451D-AD00-EA17E7F2EF7D}" srcOrd="0" destOrd="0" presId="urn:microsoft.com/office/officeart/2018/2/layout/IconVerticalSolidList"/>
    <dgm:cxn modelId="{031AAF64-AA5B-4560-B5F4-3B08185ABB3A}" type="presParOf" srcId="{E292DD75-C28F-4A22-8149-80C5829E0314}" destId="{8BE1DC04-9F1B-4906-97E9-2E534F837306}" srcOrd="1" destOrd="0" presId="urn:microsoft.com/office/officeart/2018/2/layout/IconVerticalSolidList"/>
    <dgm:cxn modelId="{E787DE4E-DD58-40B4-94CA-37ED3A1B730C}" type="presParOf" srcId="{E292DD75-C28F-4A22-8149-80C5829E0314}" destId="{93EA33B0-12F5-4C30-A9C9-B715189DF854}" srcOrd="2" destOrd="0" presId="urn:microsoft.com/office/officeart/2018/2/layout/IconVerticalSolidList"/>
    <dgm:cxn modelId="{BAD6B6DB-7B9F-47E4-BD5D-D84F9788D2D8}" type="presParOf" srcId="{E292DD75-C28F-4A22-8149-80C5829E0314}" destId="{276A3B3B-2DF5-4FA3-815B-8540A3FD06AF}" srcOrd="3" destOrd="0" presId="urn:microsoft.com/office/officeart/2018/2/layout/IconVerticalSolidList"/>
    <dgm:cxn modelId="{AA37FAE5-7D1F-4B7D-84F6-4ACC49834CC1}" type="presParOf" srcId="{A21F0A08-BE3C-4C0E-93B2-0D90264E21AF}" destId="{9239018F-8F96-4882-9221-AFB364353982}" srcOrd="1" destOrd="0" presId="urn:microsoft.com/office/officeart/2018/2/layout/IconVerticalSolidList"/>
    <dgm:cxn modelId="{5A30F6A1-84F5-4E12-80D5-4DB2CF3D6179}" type="presParOf" srcId="{A21F0A08-BE3C-4C0E-93B2-0D90264E21AF}" destId="{3E276BFC-B7E6-4845-830A-CB6440DE6782}" srcOrd="2" destOrd="0" presId="urn:microsoft.com/office/officeart/2018/2/layout/IconVerticalSolidList"/>
    <dgm:cxn modelId="{141A1DD0-6335-4D90-9054-CE72C2E82F08}" type="presParOf" srcId="{3E276BFC-B7E6-4845-830A-CB6440DE6782}" destId="{B7D932AF-58F7-49B9-B400-93F15FC0EBAA}" srcOrd="0" destOrd="0" presId="urn:microsoft.com/office/officeart/2018/2/layout/IconVerticalSolidList"/>
    <dgm:cxn modelId="{F5364C52-32FA-4332-86F6-F65A6F64814B}" type="presParOf" srcId="{3E276BFC-B7E6-4845-830A-CB6440DE6782}" destId="{34F0D930-C58B-40C7-AB4E-D0D5C2FEE82D}" srcOrd="1" destOrd="0" presId="urn:microsoft.com/office/officeart/2018/2/layout/IconVerticalSolidList"/>
    <dgm:cxn modelId="{28645746-30AA-4C4D-A499-B17D77059657}" type="presParOf" srcId="{3E276BFC-B7E6-4845-830A-CB6440DE6782}" destId="{080683C7-6354-4379-9CB3-CBC4B1E642C4}" srcOrd="2" destOrd="0" presId="urn:microsoft.com/office/officeart/2018/2/layout/IconVerticalSolidList"/>
    <dgm:cxn modelId="{B49D1AE9-D028-458E-83F8-5C557BCEAD26}" type="presParOf" srcId="{3E276BFC-B7E6-4845-830A-CB6440DE6782}" destId="{B2A62419-7EF7-4FAD-8319-9A6326C4B3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837B21C-9484-4F90-AC30-689F98AA99EC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2F12CBE-D592-43C6-A996-A97D7EDFFD48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limited to 2014–2017 – no recent trend visibility.</a:t>
          </a:r>
        </a:p>
      </dgm:t>
    </dgm:pt>
    <dgm:pt modelId="{E7795463-6F65-4993-8B91-751FC1F5F74F}" type="parTrans" cxnId="{4D8E22F4-04A1-4A2F-8D89-F0BE8F26DA5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9775473-E814-4431-9AEA-6E6C4C052A8F}" type="sibTrans" cxnId="{4D8E22F4-04A1-4A2F-8D89-F0BE8F26DA5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35BD796-7610-44B1-AEFC-039A8F26649A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 factors like economy and competitors not considered.</a:t>
          </a:r>
        </a:p>
      </dgm:t>
    </dgm:pt>
    <dgm:pt modelId="{81C3B56A-61A1-427E-902A-AC49D13F6021}" type="parTrans" cxnId="{387F6882-B7CE-4278-8C1C-A3BE568EC0C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2D53E8-2E26-4EE9-A39F-30A776329E77}" type="sibTrans" cxnId="{387F6882-B7CE-4278-8C1C-A3BE568EC0C6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D0028A-8E07-4D61-B1B3-B7B3A6D2BA87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 cost breakdown beyond sales discounts (e.g., marketing, warehousing).</a:t>
          </a:r>
        </a:p>
      </dgm:t>
    </dgm:pt>
    <dgm:pt modelId="{9F00B702-1B42-4C80-92D0-302DDCB0411D}" type="parTrans" cxnId="{5918F593-C705-49D7-9446-84D03C53D83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0CAD72-BDB1-424E-813F-EF0F0EB16B38}" type="sibTrans" cxnId="{5918F593-C705-49D7-9446-84D03C53D83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0C9373E-35A8-47FF-AE0D-A19A4FB6B45E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 customer satisfaction or feedback data included.</a:t>
          </a:r>
        </a:p>
      </dgm:t>
    </dgm:pt>
    <dgm:pt modelId="{CBF4CC11-B36D-4F01-AF83-A7E9A5429A42}" type="parTrans" cxnId="{B901D127-A94B-461C-8C98-7EAC114A515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5DF4B00-2D4F-4FD3-B221-0E54A11A9C74}" type="sibTrans" cxnId="{B901D127-A94B-461C-8C98-7EAC114A515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15476A-2832-4019-963F-941E666DBA47}" type="pres">
      <dgm:prSet presAssocID="{2837B21C-9484-4F90-AC30-689F98AA99EC}" presName="matrix" presStyleCnt="0">
        <dgm:presLayoutVars>
          <dgm:chMax val="1"/>
          <dgm:dir/>
          <dgm:resizeHandles val="exact"/>
        </dgm:presLayoutVars>
      </dgm:prSet>
      <dgm:spPr/>
    </dgm:pt>
    <dgm:pt modelId="{679E4917-9680-452C-85D3-0CEB02810E27}" type="pres">
      <dgm:prSet presAssocID="{2837B21C-9484-4F90-AC30-689F98AA99EC}" presName="axisShape" presStyleLbl="bgShp" presStyleIdx="0" presStyleCnt="1"/>
      <dgm:spPr/>
    </dgm:pt>
    <dgm:pt modelId="{15DA4FB8-DA67-4246-920D-A891B5B0FC21}" type="pres">
      <dgm:prSet presAssocID="{2837B21C-9484-4F90-AC30-689F98AA99E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8566DC-2A04-4472-A7A9-69FFA06778DF}" type="pres">
      <dgm:prSet presAssocID="{2837B21C-9484-4F90-AC30-689F98AA99E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D2B439-1BEB-4D72-B5A1-D4180292F68D}" type="pres">
      <dgm:prSet presAssocID="{2837B21C-9484-4F90-AC30-689F98AA99E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605F833-ADA0-45B0-8230-1A1BC492D4B1}" type="pres">
      <dgm:prSet presAssocID="{2837B21C-9484-4F90-AC30-689F98AA99E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82C126-813E-4508-8CA4-6C8A0E265C11}" type="presOf" srcId="{F35BD796-7610-44B1-AEFC-039A8F26649A}" destId="{748566DC-2A04-4472-A7A9-69FFA06778DF}" srcOrd="0" destOrd="0" presId="urn:microsoft.com/office/officeart/2005/8/layout/matrix2"/>
    <dgm:cxn modelId="{B901D127-A94B-461C-8C98-7EAC114A5152}" srcId="{2837B21C-9484-4F90-AC30-689F98AA99EC}" destId="{A0C9373E-35A8-47FF-AE0D-A19A4FB6B45E}" srcOrd="3" destOrd="0" parTransId="{CBF4CC11-B36D-4F01-AF83-A7E9A5429A42}" sibTransId="{A5DF4B00-2D4F-4FD3-B221-0E54A11A9C74}"/>
    <dgm:cxn modelId="{2EE0AA3F-0B22-4A88-84BC-14D34A580E91}" type="presOf" srcId="{A6D0028A-8E07-4D61-B1B3-B7B3A6D2BA87}" destId="{7BD2B439-1BEB-4D72-B5A1-D4180292F68D}" srcOrd="0" destOrd="0" presId="urn:microsoft.com/office/officeart/2005/8/layout/matrix2"/>
    <dgm:cxn modelId="{D645B572-ECD0-4642-9631-8774DB179C26}" type="presOf" srcId="{B2F12CBE-D592-43C6-A996-A97D7EDFFD48}" destId="{15DA4FB8-DA67-4246-920D-A891B5B0FC21}" srcOrd="0" destOrd="0" presId="urn:microsoft.com/office/officeart/2005/8/layout/matrix2"/>
    <dgm:cxn modelId="{387F6882-B7CE-4278-8C1C-A3BE568EC0C6}" srcId="{2837B21C-9484-4F90-AC30-689F98AA99EC}" destId="{F35BD796-7610-44B1-AEFC-039A8F26649A}" srcOrd="1" destOrd="0" parTransId="{81C3B56A-61A1-427E-902A-AC49D13F6021}" sibTransId="{0A2D53E8-2E26-4EE9-A39F-30A776329E77}"/>
    <dgm:cxn modelId="{5918F593-C705-49D7-9446-84D03C53D835}" srcId="{2837B21C-9484-4F90-AC30-689F98AA99EC}" destId="{A6D0028A-8E07-4D61-B1B3-B7B3A6D2BA87}" srcOrd="2" destOrd="0" parTransId="{9F00B702-1B42-4C80-92D0-302DDCB0411D}" sibTransId="{B20CAD72-BDB1-424E-813F-EF0F0EB16B38}"/>
    <dgm:cxn modelId="{8729D3CB-6602-4822-B2D3-535C3231783A}" type="presOf" srcId="{2837B21C-9484-4F90-AC30-689F98AA99EC}" destId="{A315476A-2832-4019-963F-941E666DBA47}" srcOrd="0" destOrd="0" presId="urn:microsoft.com/office/officeart/2005/8/layout/matrix2"/>
    <dgm:cxn modelId="{38D402EC-8A2E-47C8-8371-49CB96955DC3}" type="presOf" srcId="{A0C9373E-35A8-47FF-AE0D-A19A4FB6B45E}" destId="{7605F833-ADA0-45B0-8230-1A1BC492D4B1}" srcOrd="0" destOrd="0" presId="urn:microsoft.com/office/officeart/2005/8/layout/matrix2"/>
    <dgm:cxn modelId="{4D8E22F4-04A1-4A2F-8D89-F0BE8F26DA57}" srcId="{2837B21C-9484-4F90-AC30-689F98AA99EC}" destId="{B2F12CBE-D592-43C6-A996-A97D7EDFFD48}" srcOrd="0" destOrd="0" parTransId="{E7795463-6F65-4993-8B91-751FC1F5F74F}" sibTransId="{39775473-E814-4431-9AEA-6E6C4C052A8F}"/>
    <dgm:cxn modelId="{39D66285-DABD-4D93-A15A-C13485D7725C}" type="presParOf" srcId="{A315476A-2832-4019-963F-941E666DBA47}" destId="{679E4917-9680-452C-85D3-0CEB02810E27}" srcOrd="0" destOrd="0" presId="urn:microsoft.com/office/officeart/2005/8/layout/matrix2"/>
    <dgm:cxn modelId="{606B048B-F346-4944-AF25-C3DDB8F12322}" type="presParOf" srcId="{A315476A-2832-4019-963F-941E666DBA47}" destId="{15DA4FB8-DA67-4246-920D-A891B5B0FC21}" srcOrd="1" destOrd="0" presId="urn:microsoft.com/office/officeart/2005/8/layout/matrix2"/>
    <dgm:cxn modelId="{2BAF932E-81E9-463D-AF64-AFD1C1A92FC4}" type="presParOf" srcId="{A315476A-2832-4019-963F-941E666DBA47}" destId="{748566DC-2A04-4472-A7A9-69FFA06778DF}" srcOrd="2" destOrd="0" presId="urn:microsoft.com/office/officeart/2005/8/layout/matrix2"/>
    <dgm:cxn modelId="{134AF906-7719-476B-8B87-4905A0942C93}" type="presParOf" srcId="{A315476A-2832-4019-963F-941E666DBA47}" destId="{7BD2B439-1BEB-4D72-B5A1-D4180292F68D}" srcOrd="3" destOrd="0" presId="urn:microsoft.com/office/officeart/2005/8/layout/matrix2"/>
    <dgm:cxn modelId="{48EEBC73-1CE9-429E-B299-64064B31BA12}" type="presParOf" srcId="{A315476A-2832-4019-963F-941E666DBA47}" destId="{7605F833-ADA0-45B0-8230-1A1BC492D4B1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B2D2AE-DD76-4173-800C-199A00652B25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5A623F-D323-4D51-87B7-C5D8BD42A949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West region leads in revenue (31.6%) and profit (37.9%).</a:t>
          </a:r>
        </a:p>
      </dgm:t>
    </dgm:pt>
    <dgm:pt modelId="{8FCC387C-ECA8-4190-9934-BA355291FF07}" type="parTrans" cxnId="{B6A577C0-9B1F-4660-AC76-4ADB1FA155C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1FAFCE-C3D1-4FE9-91CD-2535668A15AE}" type="sibTrans" cxnId="{B6A577C0-9B1F-4660-AC76-4ADB1FA155C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58415A-0721-4748-8A46-D092F5607AAF}">
      <dgm:prSet/>
      <dgm:spPr/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California alone contributes ~8% of all orders.</a:t>
          </a:r>
        </a:p>
      </dgm:t>
    </dgm:pt>
    <dgm:pt modelId="{8DC2F25C-15A6-4C17-A4E6-F5879AC99B5E}" type="parTrans" cxnId="{6126BCAC-8E25-4272-AAA3-9A8CF6DE72B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72828D-5EEA-41EF-90ED-E81E341333B1}" type="sibTrans" cxnId="{6126BCAC-8E25-4272-AAA3-9A8CF6DE72BB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A4E07B-2FED-48AB-9668-92CDACC1669A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South region shows modest revenue with healthy margins.</a:t>
          </a:r>
        </a:p>
      </dgm:t>
    </dgm:pt>
    <dgm:pt modelId="{A1769C08-7CC2-4FF9-B1AD-17C4E2E159C5}" type="parTrans" cxnId="{3DF63712-0B15-438E-A721-D3E0B1FA7A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92F9F6-E022-4753-8B5B-CD495D2C1997}" type="sibTrans" cxnId="{3DF63712-0B15-438E-A721-D3E0B1FA7AB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4F62130-0C68-472E-A8C6-AB83152079F3}">
      <dgm:prSet/>
      <dgm:spPr/>
      <dgm:t>
        <a:bodyPr/>
        <a:lstStyle/>
        <a:p>
          <a:r>
            <a: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Central region has weak and sometimes negative profitability.</a:t>
          </a:r>
        </a:p>
      </dgm:t>
    </dgm:pt>
    <dgm:pt modelId="{F9F048EE-EFF3-4396-A248-CC7549C174BB}" type="parTrans" cxnId="{1E8CB3BE-AC93-4FD0-B60B-07148EDF2CB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3B6370-1BD8-451C-96D5-C901870E9CA5}" type="sibTrans" cxnId="{1E8CB3BE-AC93-4FD0-B60B-07148EDF2CB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75857DC-5AB9-44EF-8D40-B3F7B78FD5BC}" type="pres">
      <dgm:prSet presAssocID="{03B2D2AE-DD76-4173-800C-199A00652B25}" presName="vert0" presStyleCnt="0">
        <dgm:presLayoutVars>
          <dgm:dir/>
          <dgm:animOne val="branch"/>
          <dgm:animLvl val="lvl"/>
        </dgm:presLayoutVars>
      </dgm:prSet>
      <dgm:spPr/>
    </dgm:pt>
    <dgm:pt modelId="{C691C4C5-0CBA-4738-AF26-9406B132F2EB}" type="pres">
      <dgm:prSet presAssocID="{9D5A623F-D323-4D51-87B7-C5D8BD42A949}" presName="thickLine" presStyleLbl="alignNode1" presStyleIdx="0" presStyleCnt="4"/>
      <dgm:spPr/>
    </dgm:pt>
    <dgm:pt modelId="{F8740857-F9E6-47B2-A75E-9B3DE842E878}" type="pres">
      <dgm:prSet presAssocID="{9D5A623F-D323-4D51-87B7-C5D8BD42A949}" presName="horz1" presStyleCnt="0"/>
      <dgm:spPr/>
    </dgm:pt>
    <dgm:pt modelId="{220BCE96-F2D1-4F8D-8885-D4606F216056}" type="pres">
      <dgm:prSet presAssocID="{9D5A623F-D323-4D51-87B7-C5D8BD42A949}" presName="tx1" presStyleLbl="revTx" presStyleIdx="0" presStyleCnt="4"/>
      <dgm:spPr/>
    </dgm:pt>
    <dgm:pt modelId="{F0BE4A97-C738-4C11-9BAD-3D907C4B9689}" type="pres">
      <dgm:prSet presAssocID="{9D5A623F-D323-4D51-87B7-C5D8BD42A949}" presName="vert1" presStyleCnt="0"/>
      <dgm:spPr/>
    </dgm:pt>
    <dgm:pt modelId="{EE01BE2D-18B4-4A4C-B671-906BB8A273D9}" type="pres">
      <dgm:prSet presAssocID="{6E58415A-0721-4748-8A46-D092F5607AAF}" presName="thickLine" presStyleLbl="alignNode1" presStyleIdx="1" presStyleCnt="4"/>
      <dgm:spPr/>
    </dgm:pt>
    <dgm:pt modelId="{9C0BC2B7-6403-40C6-9646-BFFE6B68F9FC}" type="pres">
      <dgm:prSet presAssocID="{6E58415A-0721-4748-8A46-D092F5607AAF}" presName="horz1" presStyleCnt="0"/>
      <dgm:spPr/>
    </dgm:pt>
    <dgm:pt modelId="{ED8813DF-73FD-43C0-B4D7-D617602F2A60}" type="pres">
      <dgm:prSet presAssocID="{6E58415A-0721-4748-8A46-D092F5607AAF}" presName="tx1" presStyleLbl="revTx" presStyleIdx="1" presStyleCnt="4"/>
      <dgm:spPr/>
    </dgm:pt>
    <dgm:pt modelId="{C6E3384B-3EA8-43A9-9E18-A9E36E7140BA}" type="pres">
      <dgm:prSet presAssocID="{6E58415A-0721-4748-8A46-D092F5607AAF}" presName="vert1" presStyleCnt="0"/>
      <dgm:spPr/>
    </dgm:pt>
    <dgm:pt modelId="{1A759D94-D635-4CE6-B3BE-02B12A49AB6B}" type="pres">
      <dgm:prSet presAssocID="{E6A4E07B-2FED-48AB-9668-92CDACC1669A}" presName="thickLine" presStyleLbl="alignNode1" presStyleIdx="2" presStyleCnt="4"/>
      <dgm:spPr/>
    </dgm:pt>
    <dgm:pt modelId="{1B48D900-31D2-4187-8167-EE71081BD815}" type="pres">
      <dgm:prSet presAssocID="{E6A4E07B-2FED-48AB-9668-92CDACC1669A}" presName="horz1" presStyleCnt="0"/>
      <dgm:spPr/>
    </dgm:pt>
    <dgm:pt modelId="{A12E8B4F-2E63-4B0B-A15D-4FDF881EB8AC}" type="pres">
      <dgm:prSet presAssocID="{E6A4E07B-2FED-48AB-9668-92CDACC1669A}" presName="tx1" presStyleLbl="revTx" presStyleIdx="2" presStyleCnt="4"/>
      <dgm:spPr/>
    </dgm:pt>
    <dgm:pt modelId="{F3205293-478E-45B4-B339-B9912431ACAD}" type="pres">
      <dgm:prSet presAssocID="{E6A4E07B-2FED-48AB-9668-92CDACC1669A}" presName="vert1" presStyleCnt="0"/>
      <dgm:spPr/>
    </dgm:pt>
    <dgm:pt modelId="{3E9564BE-E784-4B57-8C0C-E59197C1EBFF}" type="pres">
      <dgm:prSet presAssocID="{D4F62130-0C68-472E-A8C6-AB83152079F3}" presName="thickLine" presStyleLbl="alignNode1" presStyleIdx="3" presStyleCnt="4"/>
      <dgm:spPr/>
    </dgm:pt>
    <dgm:pt modelId="{20FAFC28-2B09-4134-9F2A-C0131E9BC641}" type="pres">
      <dgm:prSet presAssocID="{D4F62130-0C68-472E-A8C6-AB83152079F3}" presName="horz1" presStyleCnt="0"/>
      <dgm:spPr/>
    </dgm:pt>
    <dgm:pt modelId="{577028B6-5590-477F-ACF4-3EE1DC0BB9E1}" type="pres">
      <dgm:prSet presAssocID="{D4F62130-0C68-472E-A8C6-AB83152079F3}" presName="tx1" presStyleLbl="revTx" presStyleIdx="3" presStyleCnt="4"/>
      <dgm:spPr/>
    </dgm:pt>
    <dgm:pt modelId="{B5693D59-A40E-4AE0-A55E-791308D3A92A}" type="pres">
      <dgm:prSet presAssocID="{D4F62130-0C68-472E-A8C6-AB83152079F3}" presName="vert1" presStyleCnt="0"/>
      <dgm:spPr/>
    </dgm:pt>
  </dgm:ptLst>
  <dgm:cxnLst>
    <dgm:cxn modelId="{3DF63712-0B15-438E-A721-D3E0B1FA7AB3}" srcId="{03B2D2AE-DD76-4173-800C-199A00652B25}" destId="{E6A4E07B-2FED-48AB-9668-92CDACC1669A}" srcOrd="2" destOrd="0" parTransId="{A1769C08-7CC2-4FF9-B1AD-17C4E2E159C5}" sibTransId="{2892F9F6-E022-4753-8B5B-CD495D2C1997}"/>
    <dgm:cxn modelId="{CD547D16-3441-4D0D-B6D0-B050D75980CB}" type="presOf" srcId="{D4F62130-0C68-472E-A8C6-AB83152079F3}" destId="{577028B6-5590-477F-ACF4-3EE1DC0BB9E1}" srcOrd="0" destOrd="0" presId="urn:microsoft.com/office/officeart/2008/layout/LinedList"/>
    <dgm:cxn modelId="{21AA421B-8538-4FF1-895A-31830EE76967}" type="presOf" srcId="{E6A4E07B-2FED-48AB-9668-92CDACC1669A}" destId="{A12E8B4F-2E63-4B0B-A15D-4FDF881EB8AC}" srcOrd="0" destOrd="0" presId="urn:microsoft.com/office/officeart/2008/layout/LinedList"/>
    <dgm:cxn modelId="{E0EFFF65-306D-44CB-AEE2-14AE91F7E2F3}" type="presOf" srcId="{6E58415A-0721-4748-8A46-D092F5607AAF}" destId="{ED8813DF-73FD-43C0-B4D7-D617602F2A60}" srcOrd="0" destOrd="0" presId="urn:microsoft.com/office/officeart/2008/layout/LinedList"/>
    <dgm:cxn modelId="{6126BCAC-8E25-4272-AAA3-9A8CF6DE72BB}" srcId="{03B2D2AE-DD76-4173-800C-199A00652B25}" destId="{6E58415A-0721-4748-8A46-D092F5607AAF}" srcOrd="1" destOrd="0" parTransId="{8DC2F25C-15A6-4C17-A4E6-F5879AC99B5E}" sibTransId="{9172828D-5EEA-41EF-90ED-E81E341333B1}"/>
    <dgm:cxn modelId="{1E8CB3BE-AC93-4FD0-B60B-07148EDF2CBE}" srcId="{03B2D2AE-DD76-4173-800C-199A00652B25}" destId="{D4F62130-0C68-472E-A8C6-AB83152079F3}" srcOrd="3" destOrd="0" parTransId="{F9F048EE-EFF3-4396-A248-CC7549C174BB}" sibTransId="{0A3B6370-1BD8-451C-96D5-C901870E9CA5}"/>
    <dgm:cxn modelId="{212E6EC0-4610-440D-A7F2-23506A1EFAEA}" type="presOf" srcId="{9D5A623F-D323-4D51-87B7-C5D8BD42A949}" destId="{220BCE96-F2D1-4F8D-8885-D4606F216056}" srcOrd="0" destOrd="0" presId="urn:microsoft.com/office/officeart/2008/layout/LinedList"/>
    <dgm:cxn modelId="{B6A577C0-9B1F-4660-AC76-4ADB1FA155C8}" srcId="{03B2D2AE-DD76-4173-800C-199A00652B25}" destId="{9D5A623F-D323-4D51-87B7-C5D8BD42A949}" srcOrd="0" destOrd="0" parTransId="{8FCC387C-ECA8-4190-9934-BA355291FF07}" sibTransId="{5F1FAFCE-C3D1-4FE9-91CD-2535668A15AE}"/>
    <dgm:cxn modelId="{86238CC1-8165-40EE-BF9A-F531AB343A8A}" type="presOf" srcId="{03B2D2AE-DD76-4173-800C-199A00652B25}" destId="{975857DC-5AB9-44EF-8D40-B3F7B78FD5BC}" srcOrd="0" destOrd="0" presId="urn:microsoft.com/office/officeart/2008/layout/LinedList"/>
    <dgm:cxn modelId="{5A0D0E7A-9676-4796-983E-1E92BC70E206}" type="presParOf" srcId="{975857DC-5AB9-44EF-8D40-B3F7B78FD5BC}" destId="{C691C4C5-0CBA-4738-AF26-9406B132F2EB}" srcOrd="0" destOrd="0" presId="urn:microsoft.com/office/officeart/2008/layout/LinedList"/>
    <dgm:cxn modelId="{768D3707-1588-43B9-B808-31BB62B4E3CA}" type="presParOf" srcId="{975857DC-5AB9-44EF-8D40-B3F7B78FD5BC}" destId="{F8740857-F9E6-47B2-A75E-9B3DE842E878}" srcOrd="1" destOrd="0" presId="urn:microsoft.com/office/officeart/2008/layout/LinedList"/>
    <dgm:cxn modelId="{639B9B63-4E9C-4B46-9BC8-FD752280CF42}" type="presParOf" srcId="{F8740857-F9E6-47B2-A75E-9B3DE842E878}" destId="{220BCE96-F2D1-4F8D-8885-D4606F216056}" srcOrd="0" destOrd="0" presId="urn:microsoft.com/office/officeart/2008/layout/LinedList"/>
    <dgm:cxn modelId="{0C6FE7A2-F10D-43E8-A55F-273A56D3C029}" type="presParOf" srcId="{F8740857-F9E6-47B2-A75E-9B3DE842E878}" destId="{F0BE4A97-C738-4C11-9BAD-3D907C4B9689}" srcOrd="1" destOrd="0" presId="urn:microsoft.com/office/officeart/2008/layout/LinedList"/>
    <dgm:cxn modelId="{77B34328-F31A-4A3D-ACFA-FF12A04A031E}" type="presParOf" srcId="{975857DC-5AB9-44EF-8D40-B3F7B78FD5BC}" destId="{EE01BE2D-18B4-4A4C-B671-906BB8A273D9}" srcOrd="2" destOrd="0" presId="urn:microsoft.com/office/officeart/2008/layout/LinedList"/>
    <dgm:cxn modelId="{8D1EFDC9-D467-47E9-80F0-EB73D2295BA9}" type="presParOf" srcId="{975857DC-5AB9-44EF-8D40-B3F7B78FD5BC}" destId="{9C0BC2B7-6403-40C6-9646-BFFE6B68F9FC}" srcOrd="3" destOrd="0" presId="urn:microsoft.com/office/officeart/2008/layout/LinedList"/>
    <dgm:cxn modelId="{D06582FF-3788-4DA3-8D6B-D1C4757F741E}" type="presParOf" srcId="{9C0BC2B7-6403-40C6-9646-BFFE6B68F9FC}" destId="{ED8813DF-73FD-43C0-B4D7-D617602F2A60}" srcOrd="0" destOrd="0" presId="urn:microsoft.com/office/officeart/2008/layout/LinedList"/>
    <dgm:cxn modelId="{6282A956-09D2-49CE-8E10-487E83375AC4}" type="presParOf" srcId="{9C0BC2B7-6403-40C6-9646-BFFE6B68F9FC}" destId="{C6E3384B-3EA8-43A9-9E18-A9E36E7140BA}" srcOrd="1" destOrd="0" presId="urn:microsoft.com/office/officeart/2008/layout/LinedList"/>
    <dgm:cxn modelId="{268BB5B5-803C-4287-9C8B-05E718BD1BFB}" type="presParOf" srcId="{975857DC-5AB9-44EF-8D40-B3F7B78FD5BC}" destId="{1A759D94-D635-4CE6-B3BE-02B12A49AB6B}" srcOrd="4" destOrd="0" presId="urn:microsoft.com/office/officeart/2008/layout/LinedList"/>
    <dgm:cxn modelId="{E08665EC-5C52-4494-9D2D-BE419A2CEE53}" type="presParOf" srcId="{975857DC-5AB9-44EF-8D40-B3F7B78FD5BC}" destId="{1B48D900-31D2-4187-8167-EE71081BD815}" srcOrd="5" destOrd="0" presId="urn:microsoft.com/office/officeart/2008/layout/LinedList"/>
    <dgm:cxn modelId="{FE1AC78E-BB16-4786-80AA-9626811E7D02}" type="presParOf" srcId="{1B48D900-31D2-4187-8167-EE71081BD815}" destId="{A12E8B4F-2E63-4B0B-A15D-4FDF881EB8AC}" srcOrd="0" destOrd="0" presId="urn:microsoft.com/office/officeart/2008/layout/LinedList"/>
    <dgm:cxn modelId="{56A4FD39-CB9A-473D-A536-C18B9C67ECA5}" type="presParOf" srcId="{1B48D900-31D2-4187-8167-EE71081BD815}" destId="{F3205293-478E-45B4-B339-B9912431ACAD}" srcOrd="1" destOrd="0" presId="urn:microsoft.com/office/officeart/2008/layout/LinedList"/>
    <dgm:cxn modelId="{B8121B5D-4031-4BB3-9528-0E78B968FE61}" type="presParOf" srcId="{975857DC-5AB9-44EF-8D40-B3F7B78FD5BC}" destId="{3E9564BE-E784-4B57-8C0C-E59197C1EBFF}" srcOrd="6" destOrd="0" presId="urn:microsoft.com/office/officeart/2008/layout/LinedList"/>
    <dgm:cxn modelId="{9A8F0C6D-B032-4546-970C-6C0F0E367895}" type="presParOf" srcId="{975857DC-5AB9-44EF-8D40-B3F7B78FD5BC}" destId="{20FAFC28-2B09-4134-9F2A-C0131E9BC641}" srcOrd="7" destOrd="0" presId="urn:microsoft.com/office/officeart/2008/layout/LinedList"/>
    <dgm:cxn modelId="{E581BEAF-7BA2-47E4-9719-7E8607550809}" type="presParOf" srcId="{20FAFC28-2B09-4134-9F2A-C0131E9BC641}" destId="{577028B6-5590-477F-ACF4-3EE1DC0BB9E1}" srcOrd="0" destOrd="0" presId="urn:microsoft.com/office/officeart/2008/layout/LinedList"/>
    <dgm:cxn modelId="{9FC9E681-46D4-41B2-9414-49BAB5F4AD68}" type="presParOf" srcId="{20FAFC28-2B09-4134-9F2A-C0131E9BC641}" destId="{B5693D59-A40E-4AE0-A55E-791308D3A9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B2D2AE-DD76-4173-800C-199A00652B25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5A623F-D323-4D51-87B7-C5D8BD42A9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Furniture has a low 2.5% profit margin; Tables incur losses. </a:t>
          </a:r>
        </a:p>
      </dgm:t>
    </dgm:pt>
    <dgm:pt modelId="{8FCC387C-ECA8-4190-9934-BA355291FF07}" type="parTrans" cxnId="{B6A577C0-9B1F-4660-AC76-4ADB1FA155C8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1FAFCE-C3D1-4FE9-91CD-2535668A15AE}" type="sibTrans" cxnId="{B6A577C0-9B1F-4660-AC76-4ADB1FA155C8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58415A-0721-4748-8A46-D092F5607A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Technology &amp; Office Supplies deliver ~17% average margins and lead profitability.</a:t>
          </a:r>
          <a:endParaRPr lang="en-US" sz="1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DC2F25C-15A6-4C17-A4E6-F5879AC99B5E}" type="parTrans" cxnId="{6126BCAC-8E25-4272-AAA3-9A8CF6DE72BB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72828D-5EEA-41EF-90ED-E81E341333B1}" type="sibTrans" cxnId="{6126BCAC-8E25-4272-AAA3-9A8CF6DE72BB}">
      <dgm:prSet/>
      <dgm:spPr/>
      <dgm:t>
        <a:bodyPr/>
        <a:lstStyle/>
        <a:p>
          <a:endParaRPr lang="en-US" sz="24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CCCDA9-D26D-402D-9716-18FF3EFA1DEC}" type="pres">
      <dgm:prSet presAssocID="{03B2D2AE-DD76-4173-800C-199A00652B25}" presName="root" presStyleCnt="0">
        <dgm:presLayoutVars>
          <dgm:dir/>
          <dgm:resizeHandles val="exact"/>
        </dgm:presLayoutVars>
      </dgm:prSet>
      <dgm:spPr/>
    </dgm:pt>
    <dgm:pt modelId="{416221C3-7835-489A-92D5-D0AB53EC390C}" type="pres">
      <dgm:prSet presAssocID="{9D5A623F-D323-4D51-87B7-C5D8BD42A949}" presName="compNode" presStyleCnt="0"/>
      <dgm:spPr/>
    </dgm:pt>
    <dgm:pt modelId="{FC79D561-6FFB-4961-96C8-309E64462C72}" type="pres">
      <dgm:prSet presAssocID="{9D5A623F-D323-4D51-87B7-C5D8BD42A949}" presName="iconBgRect" presStyleLbl="bgShp" presStyleIdx="0" presStyleCnt="2"/>
      <dgm:spPr/>
    </dgm:pt>
    <dgm:pt modelId="{AA63895B-C396-42C2-9FE4-1A53F5C617DB}" type="pres">
      <dgm:prSet presAssocID="{9D5A623F-D323-4D51-87B7-C5D8BD42A9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DB43E5BD-5BE4-4BB3-AD92-7DB586672549}" type="pres">
      <dgm:prSet presAssocID="{9D5A623F-D323-4D51-87B7-C5D8BD42A949}" presName="spaceRect" presStyleCnt="0"/>
      <dgm:spPr/>
    </dgm:pt>
    <dgm:pt modelId="{58671F3D-61C1-44B0-8472-94E9D4738F74}" type="pres">
      <dgm:prSet presAssocID="{9D5A623F-D323-4D51-87B7-C5D8BD42A949}" presName="textRect" presStyleLbl="revTx" presStyleIdx="0" presStyleCnt="2">
        <dgm:presLayoutVars>
          <dgm:chMax val="1"/>
          <dgm:chPref val="1"/>
        </dgm:presLayoutVars>
      </dgm:prSet>
      <dgm:spPr/>
    </dgm:pt>
    <dgm:pt modelId="{AD650EEE-4ACF-4839-8899-FA5730336C24}" type="pres">
      <dgm:prSet presAssocID="{5F1FAFCE-C3D1-4FE9-91CD-2535668A15AE}" presName="sibTrans" presStyleCnt="0"/>
      <dgm:spPr/>
    </dgm:pt>
    <dgm:pt modelId="{0BE4643F-219C-42D9-903F-B2778CB43BC7}" type="pres">
      <dgm:prSet presAssocID="{6E58415A-0721-4748-8A46-D092F5607AAF}" presName="compNode" presStyleCnt="0"/>
      <dgm:spPr/>
    </dgm:pt>
    <dgm:pt modelId="{9093E51D-C87E-4A41-AA41-AEA6888F239C}" type="pres">
      <dgm:prSet presAssocID="{6E58415A-0721-4748-8A46-D092F5607AAF}" presName="iconBgRect" presStyleLbl="bgShp" presStyleIdx="1" presStyleCnt="2"/>
      <dgm:spPr/>
    </dgm:pt>
    <dgm:pt modelId="{9AE38843-06E1-4304-83D1-EF8ABD6755FD}" type="pres">
      <dgm:prSet presAssocID="{6E58415A-0721-4748-8A46-D092F5607A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85A0D9E-7EDE-41C0-8AE4-E7BAB24F9D58}" type="pres">
      <dgm:prSet presAssocID="{6E58415A-0721-4748-8A46-D092F5607AAF}" presName="spaceRect" presStyleCnt="0"/>
      <dgm:spPr/>
    </dgm:pt>
    <dgm:pt modelId="{9A4E39A3-902E-4A47-AEFA-B7DD5EEA652B}" type="pres">
      <dgm:prSet presAssocID="{6E58415A-0721-4748-8A46-D092F5607AA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C63146-C0E5-4BD5-B55B-D8DD2B4B4072}" type="presOf" srcId="{9D5A623F-D323-4D51-87B7-C5D8BD42A949}" destId="{58671F3D-61C1-44B0-8472-94E9D4738F74}" srcOrd="0" destOrd="0" presId="urn:microsoft.com/office/officeart/2018/5/layout/IconCircleLabelList"/>
    <dgm:cxn modelId="{6126BCAC-8E25-4272-AAA3-9A8CF6DE72BB}" srcId="{03B2D2AE-DD76-4173-800C-199A00652B25}" destId="{6E58415A-0721-4748-8A46-D092F5607AAF}" srcOrd="1" destOrd="0" parTransId="{8DC2F25C-15A6-4C17-A4E6-F5879AC99B5E}" sibTransId="{9172828D-5EEA-41EF-90ED-E81E341333B1}"/>
    <dgm:cxn modelId="{08299CB1-5E4F-465D-B3F5-579CFCF27A57}" type="presOf" srcId="{6E58415A-0721-4748-8A46-D092F5607AAF}" destId="{9A4E39A3-902E-4A47-AEFA-B7DD5EEA652B}" srcOrd="0" destOrd="0" presId="urn:microsoft.com/office/officeart/2018/5/layout/IconCircleLabelList"/>
    <dgm:cxn modelId="{B6A577C0-9B1F-4660-AC76-4ADB1FA155C8}" srcId="{03B2D2AE-DD76-4173-800C-199A00652B25}" destId="{9D5A623F-D323-4D51-87B7-C5D8BD42A949}" srcOrd="0" destOrd="0" parTransId="{8FCC387C-ECA8-4190-9934-BA355291FF07}" sibTransId="{5F1FAFCE-C3D1-4FE9-91CD-2535668A15AE}"/>
    <dgm:cxn modelId="{B58DFFE1-7E2A-4D63-B3D3-8BE4EB0AAC9D}" type="presOf" srcId="{03B2D2AE-DD76-4173-800C-199A00652B25}" destId="{28CCCDA9-D26D-402D-9716-18FF3EFA1DEC}" srcOrd="0" destOrd="0" presId="urn:microsoft.com/office/officeart/2018/5/layout/IconCircleLabelList"/>
    <dgm:cxn modelId="{D1310A23-80B9-49EC-AEF1-5EA726BE6190}" type="presParOf" srcId="{28CCCDA9-D26D-402D-9716-18FF3EFA1DEC}" destId="{416221C3-7835-489A-92D5-D0AB53EC390C}" srcOrd="0" destOrd="0" presId="urn:microsoft.com/office/officeart/2018/5/layout/IconCircleLabelList"/>
    <dgm:cxn modelId="{F59556E9-FD4A-4266-9C95-9BA7367AEF50}" type="presParOf" srcId="{416221C3-7835-489A-92D5-D0AB53EC390C}" destId="{FC79D561-6FFB-4961-96C8-309E64462C72}" srcOrd="0" destOrd="0" presId="urn:microsoft.com/office/officeart/2018/5/layout/IconCircleLabelList"/>
    <dgm:cxn modelId="{B7BED1CD-9152-4035-BAA9-00997269E659}" type="presParOf" srcId="{416221C3-7835-489A-92D5-D0AB53EC390C}" destId="{AA63895B-C396-42C2-9FE4-1A53F5C617DB}" srcOrd="1" destOrd="0" presId="urn:microsoft.com/office/officeart/2018/5/layout/IconCircleLabelList"/>
    <dgm:cxn modelId="{5B261E9C-8E8C-4CA8-B5A7-489F285509F1}" type="presParOf" srcId="{416221C3-7835-489A-92D5-D0AB53EC390C}" destId="{DB43E5BD-5BE4-4BB3-AD92-7DB586672549}" srcOrd="2" destOrd="0" presId="urn:microsoft.com/office/officeart/2018/5/layout/IconCircleLabelList"/>
    <dgm:cxn modelId="{52491A2B-EF30-4E6E-B94D-5F7A17D2E14D}" type="presParOf" srcId="{416221C3-7835-489A-92D5-D0AB53EC390C}" destId="{58671F3D-61C1-44B0-8472-94E9D4738F74}" srcOrd="3" destOrd="0" presId="urn:microsoft.com/office/officeart/2018/5/layout/IconCircleLabelList"/>
    <dgm:cxn modelId="{3D7A8A2A-6817-4701-9141-26384575D926}" type="presParOf" srcId="{28CCCDA9-D26D-402D-9716-18FF3EFA1DEC}" destId="{AD650EEE-4ACF-4839-8899-FA5730336C24}" srcOrd="1" destOrd="0" presId="urn:microsoft.com/office/officeart/2018/5/layout/IconCircleLabelList"/>
    <dgm:cxn modelId="{28A0A811-CC9C-4338-B2B9-0B771D0ABD06}" type="presParOf" srcId="{28CCCDA9-D26D-402D-9716-18FF3EFA1DEC}" destId="{0BE4643F-219C-42D9-903F-B2778CB43BC7}" srcOrd="2" destOrd="0" presId="urn:microsoft.com/office/officeart/2018/5/layout/IconCircleLabelList"/>
    <dgm:cxn modelId="{70C023DA-7BFE-4CD2-9B28-B48A9FF765DD}" type="presParOf" srcId="{0BE4643F-219C-42D9-903F-B2778CB43BC7}" destId="{9093E51D-C87E-4A41-AA41-AEA6888F239C}" srcOrd="0" destOrd="0" presId="urn:microsoft.com/office/officeart/2018/5/layout/IconCircleLabelList"/>
    <dgm:cxn modelId="{B04363F7-01C1-4603-853A-D3814C49DCEF}" type="presParOf" srcId="{0BE4643F-219C-42D9-903F-B2778CB43BC7}" destId="{9AE38843-06E1-4304-83D1-EF8ABD6755FD}" srcOrd="1" destOrd="0" presId="urn:microsoft.com/office/officeart/2018/5/layout/IconCircleLabelList"/>
    <dgm:cxn modelId="{6C5B7CE1-13F2-4608-89A6-B3ECC7AF68A2}" type="presParOf" srcId="{0BE4643F-219C-42D9-903F-B2778CB43BC7}" destId="{685A0D9E-7EDE-41C0-8AE4-E7BAB24F9D58}" srcOrd="2" destOrd="0" presId="urn:microsoft.com/office/officeart/2018/5/layout/IconCircleLabelList"/>
    <dgm:cxn modelId="{E809CF86-5AB7-4C23-9A10-B575A286C7E6}" type="presParOf" srcId="{0BE4643F-219C-42D9-903F-B2778CB43BC7}" destId="{9A4E39A3-902E-4A47-AEFA-B7DD5EEA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4DCA86-162A-4B04-8962-50C5950EEAEF}" type="doc">
      <dgm:prSet loTypeId="urn:microsoft.com/office/officeart/2008/layout/PictureStrips" loCatId="picture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F4D102-1680-4AD7-8107-0C7F069BE505}">
      <dgm:prSet custT="1"/>
      <dgm:spPr>
        <a:ln>
          <a:noFill/>
        </a:ln>
      </dgm:spPr>
      <dgm:t>
        <a:bodyPr/>
        <a:lstStyle/>
        <a:p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Sean Miller: Top revenue but unprofitable (–$1,980)</a:t>
          </a:r>
        </a:p>
      </dgm:t>
    </dgm:pt>
    <dgm:pt modelId="{C946EB12-C1CE-41C0-8152-46F84A7346F3}" type="parTrans" cxnId="{814DB9C3-84E6-4117-B8FE-7C67BCA5CCF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517EDB5-D1E2-4F95-BB86-C9C42F1950C7}" type="sibTrans" cxnId="{814DB9C3-84E6-4117-B8FE-7C67BCA5CCF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4D9DBA-41E2-4774-B5BC-F0C908F815CC}">
      <dgm:prSet custT="1"/>
      <dgm:spPr>
        <a:ln>
          <a:noFill/>
        </a:ln>
      </dgm:spPr>
      <dgm:t>
        <a:bodyPr/>
        <a:lstStyle/>
        <a:p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Tamara Chand: High revenue and 47% margin</a:t>
          </a:r>
        </a:p>
      </dgm:t>
    </dgm:pt>
    <dgm:pt modelId="{801AA4C0-F979-4FF5-B12E-03709C22DFC5}" type="parTrans" cxnId="{25F69072-956D-43DE-9413-7D24E6745911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7BF061B-1657-4D17-B909-53B89C712906}" type="sibTrans" cxnId="{25F69072-956D-43DE-9413-7D24E6745911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2A0D976-CA66-45FA-9091-86D4D7773A5F}">
      <dgm:prSet custT="1"/>
      <dgm:spPr>
        <a:ln>
          <a:noFill/>
        </a:ln>
      </dgm:spPr>
      <dgm:t>
        <a:bodyPr/>
        <a:lstStyle/>
        <a:p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customers generate 48.2% of revenue.</a:t>
          </a:r>
        </a:p>
      </dgm:t>
    </dgm:pt>
    <dgm:pt modelId="{CCC0362B-D4CE-4A19-BB70-850408CFDAE4}" type="parTrans" cxnId="{78089F5F-60D1-4498-82C7-D1E5A8B6082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912ADC8-48B4-4676-A59A-5FE22FBD9AC5}" type="sibTrans" cxnId="{78089F5F-60D1-4498-82C7-D1E5A8B6082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CCF7AB-C507-4E16-A526-70CA31C3767D}" type="pres">
      <dgm:prSet presAssocID="{5D4DCA86-162A-4B04-8962-50C5950EEAEF}" presName="Name0" presStyleCnt="0">
        <dgm:presLayoutVars>
          <dgm:dir/>
          <dgm:resizeHandles val="exact"/>
        </dgm:presLayoutVars>
      </dgm:prSet>
      <dgm:spPr/>
    </dgm:pt>
    <dgm:pt modelId="{7B475F0C-17BA-4799-9647-C16A8E91EB70}" type="pres">
      <dgm:prSet presAssocID="{E4F4D102-1680-4AD7-8107-0C7F069BE505}" presName="composite" presStyleCnt="0"/>
      <dgm:spPr/>
    </dgm:pt>
    <dgm:pt modelId="{38D1BAF4-048A-423C-8281-AEEFD40918F0}" type="pres">
      <dgm:prSet presAssocID="{E4F4D102-1680-4AD7-8107-0C7F069BE505}" presName="rect1" presStyleLbl="trAlignAcc1" presStyleIdx="0" presStyleCnt="3">
        <dgm:presLayoutVars>
          <dgm:bulletEnabled val="1"/>
        </dgm:presLayoutVars>
      </dgm:prSet>
      <dgm:spPr/>
    </dgm:pt>
    <dgm:pt modelId="{00FEF0A7-9AAF-4943-AE30-7DA5100EA9FD}" type="pres">
      <dgm:prSet presAssocID="{E4F4D102-1680-4AD7-8107-0C7F069BE505}" presName="rect2" presStyleLbl="fgImgPlace1" presStyleIdx="0" presStyleCnt="3" custScaleX="72987" custScaleY="817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612BE3DB-9419-4A58-A8F4-1358CD4BF65B}" type="pres">
      <dgm:prSet presAssocID="{9517EDB5-D1E2-4F95-BB86-C9C42F1950C7}" presName="sibTrans" presStyleCnt="0"/>
      <dgm:spPr/>
    </dgm:pt>
    <dgm:pt modelId="{4B53F6EB-EC85-4974-9E61-7EC31A0C44BA}" type="pres">
      <dgm:prSet presAssocID="{5F4D9DBA-41E2-4774-B5BC-F0C908F815CC}" presName="composite" presStyleCnt="0"/>
      <dgm:spPr/>
    </dgm:pt>
    <dgm:pt modelId="{3B5ACFB8-E973-48CD-9506-C5F4A334BAA2}" type="pres">
      <dgm:prSet presAssocID="{5F4D9DBA-41E2-4774-B5BC-F0C908F815CC}" presName="rect1" presStyleLbl="trAlignAcc1" presStyleIdx="1" presStyleCnt="3">
        <dgm:presLayoutVars>
          <dgm:bulletEnabled val="1"/>
        </dgm:presLayoutVars>
      </dgm:prSet>
      <dgm:spPr/>
    </dgm:pt>
    <dgm:pt modelId="{4FA25810-BEA5-4E20-A09E-02C839C7CDF1}" type="pres">
      <dgm:prSet presAssocID="{5F4D9DBA-41E2-4774-B5BC-F0C908F815CC}" presName="rect2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59AEAD40-0326-4107-99CD-CA77BD64E89E}" type="pres">
      <dgm:prSet presAssocID="{A7BF061B-1657-4D17-B909-53B89C712906}" presName="sibTrans" presStyleCnt="0"/>
      <dgm:spPr/>
    </dgm:pt>
    <dgm:pt modelId="{B301B5AE-74ED-4FCE-89C2-7311DA6AA2C2}" type="pres">
      <dgm:prSet presAssocID="{A2A0D976-CA66-45FA-9091-86D4D7773A5F}" presName="composite" presStyleCnt="0"/>
      <dgm:spPr/>
    </dgm:pt>
    <dgm:pt modelId="{F5670EAA-61A5-4E10-97B3-EB4AF0D959FE}" type="pres">
      <dgm:prSet presAssocID="{A2A0D976-CA66-45FA-9091-86D4D7773A5F}" presName="rect1" presStyleLbl="trAlignAcc1" presStyleIdx="2" presStyleCnt="3">
        <dgm:presLayoutVars>
          <dgm:bulletEnabled val="1"/>
        </dgm:presLayoutVars>
      </dgm:prSet>
      <dgm:spPr/>
    </dgm:pt>
    <dgm:pt modelId="{7CC832E8-DD10-450C-9EEF-BE6FEC869F62}" type="pres">
      <dgm:prSet presAssocID="{A2A0D976-CA66-45FA-9091-86D4D7773A5F}" presName="rect2" presStyleLbl="fgImgPlace1" presStyleIdx="2" presStyleCnt="3" custScaleX="74841" custScaleY="5146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</dgm:ptLst>
  <dgm:cxnLst>
    <dgm:cxn modelId="{8AEEDF1E-C2D1-4E35-83F2-A7D8ED39710E}" type="presOf" srcId="{A2A0D976-CA66-45FA-9091-86D4D7773A5F}" destId="{F5670EAA-61A5-4E10-97B3-EB4AF0D959FE}" srcOrd="0" destOrd="0" presId="urn:microsoft.com/office/officeart/2008/layout/PictureStrips"/>
    <dgm:cxn modelId="{78089F5F-60D1-4498-82C7-D1E5A8B6082F}" srcId="{5D4DCA86-162A-4B04-8962-50C5950EEAEF}" destId="{A2A0D976-CA66-45FA-9091-86D4D7773A5F}" srcOrd="2" destOrd="0" parTransId="{CCC0362B-D4CE-4A19-BB70-850408CFDAE4}" sibTransId="{2912ADC8-48B4-4676-A59A-5FE22FBD9AC5}"/>
    <dgm:cxn modelId="{25F69072-956D-43DE-9413-7D24E6745911}" srcId="{5D4DCA86-162A-4B04-8962-50C5950EEAEF}" destId="{5F4D9DBA-41E2-4774-B5BC-F0C908F815CC}" srcOrd="1" destOrd="0" parTransId="{801AA4C0-F979-4FF5-B12E-03709C22DFC5}" sibTransId="{A7BF061B-1657-4D17-B909-53B89C712906}"/>
    <dgm:cxn modelId="{28C1969C-35EE-43AD-90A9-E4F9C7216E85}" type="presOf" srcId="{5F4D9DBA-41E2-4774-B5BC-F0C908F815CC}" destId="{3B5ACFB8-E973-48CD-9506-C5F4A334BAA2}" srcOrd="0" destOrd="0" presId="urn:microsoft.com/office/officeart/2008/layout/PictureStrips"/>
    <dgm:cxn modelId="{D12892BA-2D73-4AE3-B783-3588D4722D5D}" type="presOf" srcId="{5D4DCA86-162A-4B04-8962-50C5950EEAEF}" destId="{38CCF7AB-C507-4E16-A526-70CA31C3767D}" srcOrd="0" destOrd="0" presId="urn:microsoft.com/office/officeart/2008/layout/PictureStrips"/>
    <dgm:cxn modelId="{814DB9C3-84E6-4117-B8FE-7C67BCA5CCFF}" srcId="{5D4DCA86-162A-4B04-8962-50C5950EEAEF}" destId="{E4F4D102-1680-4AD7-8107-0C7F069BE505}" srcOrd="0" destOrd="0" parTransId="{C946EB12-C1CE-41C0-8152-46F84A7346F3}" sibTransId="{9517EDB5-D1E2-4F95-BB86-C9C42F1950C7}"/>
    <dgm:cxn modelId="{E64224D4-68B9-416C-9F18-DC3546AC2906}" type="presOf" srcId="{E4F4D102-1680-4AD7-8107-0C7F069BE505}" destId="{38D1BAF4-048A-423C-8281-AEEFD40918F0}" srcOrd="0" destOrd="0" presId="urn:microsoft.com/office/officeart/2008/layout/PictureStrips"/>
    <dgm:cxn modelId="{8FF4A72B-1EA1-4DFD-B544-EC6DB87FA0D6}" type="presParOf" srcId="{38CCF7AB-C507-4E16-A526-70CA31C3767D}" destId="{7B475F0C-17BA-4799-9647-C16A8E91EB70}" srcOrd="0" destOrd="0" presId="urn:microsoft.com/office/officeart/2008/layout/PictureStrips"/>
    <dgm:cxn modelId="{7D5B4D91-D9FA-47B5-B185-CC8598E0DC42}" type="presParOf" srcId="{7B475F0C-17BA-4799-9647-C16A8E91EB70}" destId="{38D1BAF4-048A-423C-8281-AEEFD40918F0}" srcOrd="0" destOrd="0" presId="urn:microsoft.com/office/officeart/2008/layout/PictureStrips"/>
    <dgm:cxn modelId="{71DF7D5E-220D-4610-9D28-F316445766B4}" type="presParOf" srcId="{7B475F0C-17BA-4799-9647-C16A8E91EB70}" destId="{00FEF0A7-9AAF-4943-AE30-7DA5100EA9FD}" srcOrd="1" destOrd="0" presId="urn:microsoft.com/office/officeart/2008/layout/PictureStrips"/>
    <dgm:cxn modelId="{A3E7732F-E63D-4E37-BEC9-43C5B8755132}" type="presParOf" srcId="{38CCF7AB-C507-4E16-A526-70CA31C3767D}" destId="{612BE3DB-9419-4A58-A8F4-1358CD4BF65B}" srcOrd="1" destOrd="0" presId="urn:microsoft.com/office/officeart/2008/layout/PictureStrips"/>
    <dgm:cxn modelId="{9F7581DE-3B96-4AD6-A72F-CBA5C07FA7B5}" type="presParOf" srcId="{38CCF7AB-C507-4E16-A526-70CA31C3767D}" destId="{4B53F6EB-EC85-4974-9E61-7EC31A0C44BA}" srcOrd="2" destOrd="0" presId="urn:microsoft.com/office/officeart/2008/layout/PictureStrips"/>
    <dgm:cxn modelId="{5F85D41C-A540-470D-8BED-FE871D07A31E}" type="presParOf" srcId="{4B53F6EB-EC85-4974-9E61-7EC31A0C44BA}" destId="{3B5ACFB8-E973-48CD-9506-C5F4A334BAA2}" srcOrd="0" destOrd="0" presId="urn:microsoft.com/office/officeart/2008/layout/PictureStrips"/>
    <dgm:cxn modelId="{7A8932F6-87AB-4027-B1B3-76F35D96CB36}" type="presParOf" srcId="{4B53F6EB-EC85-4974-9E61-7EC31A0C44BA}" destId="{4FA25810-BEA5-4E20-A09E-02C839C7CDF1}" srcOrd="1" destOrd="0" presId="urn:microsoft.com/office/officeart/2008/layout/PictureStrips"/>
    <dgm:cxn modelId="{1ECA9FE5-D3E5-404F-BC38-53F684B4E50E}" type="presParOf" srcId="{38CCF7AB-C507-4E16-A526-70CA31C3767D}" destId="{59AEAD40-0326-4107-99CD-CA77BD64E89E}" srcOrd="3" destOrd="0" presId="urn:microsoft.com/office/officeart/2008/layout/PictureStrips"/>
    <dgm:cxn modelId="{0DE5F839-AA08-4AC2-A72E-68F4E3FD26A5}" type="presParOf" srcId="{38CCF7AB-C507-4E16-A526-70CA31C3767D}" destId="{B301B5AE-74ED-4FCE-89C2-7311DA6AA2C2}" srcOrd="4" destOrd="0" presId="urn:microsoft.com/office/officeart/2008/layout/PictureStrips"/>
    <dgm:cxn modelId="{6B47B415-C733-4525-86D8-92B3FE6CAA05}" type="presParOf" srcId="{B301B5AE-74ED-4FCE-89C2-7311DA6AA2C2}" destId="{F5670EAA-61A5-4E10-97B3-EB4AF0D959FE}" srcOrd="0" destOrd="0" presId="urn:microsoft.com/office/officeart/2008/layout/PictureStrips"/>
    <dgm:cxn modelId="{316DD049-0BE9-4E4C-897A-B64A89FA80D4}" type="presParOf" srcId="{B301B5AE-74ED-4FCE-89C2-7311DA6AA2C2}" destId="{7CC832E8-DD10-450C-9EEF-BE6FEC869F62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B2D2AE-DD76-4173-800C-199A00652B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5A623F-D323-4D51-87B7-C5D8BD42A94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Organic team drives 60% of revenue.</a:t>
          </a:r>
        </a:p>
      </dgm:t>
    </dgm:pt>
    <dgm:pt modelId="{8FCC387C-ECA8-4190-9934-BA355291FF07}" type="parTrans" cxnId="{B6A577C0-9B1F-4660-AC76-4ADB1FA155C8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F1FAFCE-C3D1-4FE9-91CD-2535668A15AE}" type="sibTrans" cxnId="{B6A577C0-9B1F-4660-AC76-4ADB1FA155C8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58415A-0721-4748-8A46-D092F5607AA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Stella Given achieved 387% sales growth from 2014 to 2017</a:t>
          </a:r>
        </a:p>
      </dgm:t>
    </dgm:pt>
    <dgm:pt modelId="{8DC2F25C-15A6-4C17-A4E6-F5879AC99B5E}" type="parTrans" cxnId="{6126BCAC-8E25-4272-AAA3-9A8CF6DE72BB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172828D-5EEA-41EF-90ED-E81E341333B1}" type="sibTrans" cxnId="{6126BCAC-8E25-4272-AAA3-9A8CF6DE72BB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0E43410-171F-474F-8DD6-D44474E025E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reps are based in West and East regions</a:t>
          </a:r>
        </a:p>
      </dgm:t>
    </dgm:pt>
    <dgm:pt modelId="{8B9E878F-387A-40B0-A99A-6CC01263DECB}" type="parTrans" cxnId="{E2AA1EDF-5EAE-4ABE-8075-6446F8C4ADBF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FFDD979-3868-4030-95D2-8FF602BCBDE0}" type="sibTrans" cxnId="{E2AA1EDF-5EAE-4ABE-8075-6446F8C4ADBF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8CCCDA9-D26D-402D-9716-18FF3EFA1DEC}" type="pres">
      <dgm:prSet presAssocID="{03B2D2AE-DD76-4173-800C-199A00652B25}" presName="root" presStyleCnt="0">
        <dgm:presLayoutVars>
          <dgm:dir/>
          <dgm:resizeHandles val="exact"/>
        </dgm:presLayoutVars>
      </dgm:prSet>
      <dgm:spPr/>
    </dgm:pt>
    <dgm:pt modelId="{416221C3-7835-489A-92D5-D0AB53EC390C}" type="pres">
      <dgm:prSet presAssocID="{9D5A623F-D323-4D51-87B7-C5D8BD42A949}" presName="compNode" presStyleCnt="0"/>
      <dgm:spPr/>
    </dgm:pt>
    <dgm:pt modelId="{FC79D561-6FFB-4961-96C8-309E64462C72}" type="pres">
      <dgm:prSet presAssocID="{9D5A623F-D323-4D51-87B7-C5D8BD42A949}" presName="iconBgRect" presStyleLbl="bgShp" presStyleIdx="0" presStyleCnt="3" custLinFactNeighborY="-35974"/>
      <dgm:spPr/>
    </dgm:pt>
    <dgm:pt modelId="{AA63895B-C396-42C2-9FE4-1A53F5C617DB}" type="pres">
      <dgm:prSet presAssocID="{9D5A623F-D323-4D51-87B7-C5D8BD42A949}" presName="iconRect" presStyleLbl="node1" presStyleIdx="0" presStyleCnt="3" custLinFactNeighborY="-62688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DB43E5BD-5BE4-4BB3-AD92-7DB586672549}" type="pres">
      <dgm:prSet presAssocID="{9D5A623F-D323-4D51-87B7-C5D8BD42A949}" presName="spaceRect" presStyleCnt="0"/>
      <dgm:spPr/>
    </dgm:pt>
    <dgm:pt modelId="{58671F3D-61C1-44B0-8472-94E9D4738F74}" type="pres">
      <dgm:prSet presAssocID="{9D5A623F-D323-4D51-87B7-C5D8BD42A949}" presName="textRect" presStyleLbl="revTx" presStyleIdx="0" presStyleCnt="3" custScaleY="107254" custLinFactNeighborY="-51624">
        <dgm:presLayoutVars>
          <dgm:chMax val="1"/>
          <dgm:chPref val="1"/>
        </dgm:presLayoutVars>
      </dgm:prSet>
      <dgm:spPr/>
    </dgm:pt>
    <dgm:pt modelId="{AD650EEE-4ACF-4839-8899-FA5730336C24}" type="pres">
      <dgm:prSet presAssocID="{5F1FAFCE-C3D1-4FE9-91CD-2535668A15AE}" presName="sibTrans" presStyleCnt="0"/>
      <dgm:spPr/>
    </dgm:pt>
    <dgm:pt modelId="{0BE4643F-219C-42D9-903F-B2778CB43BC7}" type="pres">
      <dgm:prSet presAssocID="{6E58415A-0721-4748-8A46-D092F5607AAF}" presName="compNode" presStyleCnt="0"/>
      <dgm:spPr/>
    </dgm:pt>
    <dgm:pt modelId="{9093E51D-C87E-4A41-AA41-AEA6888F239C}" type="pres">
      <dgm:prSet presAssocID="{6E58415A-0721-4748-8A46-D092F5607AAF}" presName="iconBgRect" presStyleLbl="bgShp" presStyleIdx="1" presStyleCnt="3" custLinFactNeighborY="-35974"/>
      <dgm:spPr/>
    </dgm:pt>
    <dgm:pt modelId="{9AE38843-06E1-4304-83D1-EF8ABD6755FD}" type="pres">
      <dgm:prSet presAssocID="{6E58415A-0721-4748-8A46-D092F5607AAF}" presName="iconRect" presStyleLbl="node1" presStyleIdx="1" presStyleCnt="3" custLinFactNeighborY="-62688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/>
    </dgm:pt>
    <dgm:pt modelId="{685A0D9E-7EDE-41C0-8AE4-E7BAB24F9D58}" type="pres">
      <dgm:prSet presAssocID="{6E58415A-0721-4748-8A46-D092F5607AAF}" presName="spaceRect" presStyleCnt="0"/>
      <dgm:spPr/>
    </dgm:pt>
    <dgm:pt modelId="{9A4E39A3-902E-4A47-AEFA-B7DD5EEA652B}" type="pres">
      <dgm:prSet presAssocID="{6E58415A-0721-4748-8A46-D092F5607AAF}" presName="textRect" presStyleLbl="revTx" presStyleIdx="1" presStyleCnt="3" custScaleX="125325" custLinFactNeighborY="-51624">
        <dgm:presLayoutVars>
          <dgm:chMax val="1"/>
          <dgm:chPref val="1"/>
        </dgm:presLayoutVars>
      </dgm:prSet>
      <dgm:spPr/>
    </dgm:pt>
    <dgm:pt modelId="{2DBA673F-9BCB-4EB2-9786-069C7CC33823}" type="pres">
      <dgm:prSet presAssocID="{9172828D-5EEA-41EF-90ED-E81E341333B1}" presName="sibTrans" presStyleCnt="0"/>
      <dgm:spPr/>
    </dgm:pt>
    <dgm:pt modelId="{3CB29696-25A7-44F4-9A23-BECA28EB853C}" type="pres">
      <dgm:prSet presAssocID="{B0E43410-171F-474F-8DD6-D44474E025E0}" presName="compNode" presStyleCnt="0"/>
      <dgm:spPr/>
    </dgm:pt>
    <dgm:pt modelId="{262B1CDB-51B1-4CA4-9810-456FCB07C813}" type="pres">
      <dgm:prSet presAssocID="{B0E43410-171F-474F-8DD6-D44474E025E0}" presName="iconBgRect" presStyleLbl="bgShp" presStyleIdx="2" presStyleCnt="3" custLinFactNeighborX="-12393" custLinFactNeighborY="-10282"/>
      <dgm:spPr/>
    </dgm:pt>
    <dgm:pt modelId="{4B6C623E-A7F6-4068-88AB-55ABFB8503EF}" type="pres">
      <dgm:prSet presAssocID="{B0E43410-171F-474F-8DD6-D44474E025E0}" presName="iconRect" presStyleLbl="node1" presStyleIdx="2" presStyleCnt="3" custLinFactNeighborX="-21600" custLinFactNeighborY="-17928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15EDE45-EFC0-4005-B870-7F7CFE85C251}" type="pres">
      <dgm:prSet presAssocID="{B0E43410-171F-474F-8DD6-D44474E025E0}" presName="spaceRect" presStyleCnt="0"/>
      <dgm:spPr/>
    </dgm:pt>
    <dgm:pt modelId="{3C5F50B3-3604-48F7-BA27-45F41469F57E}" type="pres">
      <dgm:prSet presAssocID="{B0E43410-171F-474F-8DD6-D44474E025E0}" presName="textRect" presStyleLbl="revTx" presStyleIdx="2" presStyleCnt="3" custScaleX="132414" custLinFactNeighborX="-6720" custLinFactNeighborY="-3515">
        <dgm:presLayoutVars>
          <dgm:chMax val="1"/>
          <dgm:chPref val="1"/>
        </dgm:presLayoutVars>
      </dgm:prSet>
      <dgm:spPr/>
    </dgm:pt>
  </dgm:ptLst>
  <dgm:cxnLst>
    <dgm:cxn modelId="{EBC63146-C0E5-4BD5-B55B-D8DD2B4B4072}" type="presOf" srcId="{9D5A623F-D323-4D51-87B7-C5D8BD42A949}" destId="{58671F3D-61C1-44B0-8472-94E9D4738F74}" srcOrd="0" destOrd="0" presId="urn:microsoft.com/office/officeart/2018/5/layout/IconCircleLabelList"/>
    <dgm:cxn modelId="{6126BCAC-8E25-4272-AAA3-9A8CF6DE72BB}" srcId="{03B2D2AE-DD76-4173-800C-199A00652B25}" destId="{6E58415A-0721-4748-8A46-D092F5607AAF}" srcOrd="1" destOrd="0" parTransId="{8DC2F25C-15A6-4C17-A4E6-F5879AC99B5E}" sibTransId="{9172828D-5EEA-41EF-90ED-E81E341333B1}"/>
    <dgm:cxn modelId="{08299CB1-5E4F-465D-B3F5-579CFCF27A57}" type="presOf" srcId="{6E58415A-0721-4748-8A46-D092F5607AAF}" destId="{9A4E39A3-902E-4A47-AEFA-B7DD5EEA652B}" srcOrd="0" destOrd="0" presId="urn:microsoft.com/office/officeart/2018/5/layout/IconCircleLabelList"/>
    <dgm:cxn modelId="{B6A577C0-9B1F-4660-AC76-4ADB1FA155C8}" srcId="{03B2D2AE-DD76-4173-800C-199A00652B25}" destId="{9D5A623F-D323-4D51-87B7-C5D8BD42A949}" srcOrd="0" destOrd="0" parTransId="{8FCC387C-ECA8-4190-9934-BA355291FF07}" sibTransId="{5F1FAFCE-C3D1-4FE9-91CD-2535668A15AE}"/>
    <dgm:cxn modelId="{5667B3CF-C07F-4EA3-9EBB-63CD12831BDE}" type="presOf" srcId="{B0E43410-171F-474F-8DD6-D44474E025E0}" destId="{3C5F50B3-3604-48F7-BA27-45F41469F57E}" srcOrd="0" destOrd="0" presId="urn:microsoft.com/office/officeart/2018/5/layout/IconCircleLabelList"/>
    <dgm:cxn modelId="{E2AA1EDF-5EAE-4ABE-8075-6446F8C4ADBF}" srcId="{03B2D2AE-DD76-4173-800C-199A00652B25}" destId="{B0E43410-171F-474F-8DD6-D44474E025E0}" srcOrd="2" destOrd="0" parTransId="{8B9E878F-387A-40B0-A99A-6CC01263DECB}" sibTransId="{7FFDD979-3868-4030-95D2-8FF602BCBDE0}"/>
    <dgm:cxn modelId="{B58DFFE1-7E2A-4D63-B3D3-8BE4EB0AAC9D}" type="presOf" srcId="{03B2D2AE-DD76-4173-800C-199A00652B25}" destId="{28CCCDA9-D26D-402D-9716-18FF3EFA1DEC}" srcOrd="0" destOrd="0" presId="urn:microsoft.com/office/officeart/2018/5/layout/IconCircleLabelList"/>
    <dgm:cxn modelId="{D1310A23-80B9-49EC-AEF1-5EA726BE6190}" type="presParOf" srcId="{28CCCDA9-D26D-402D-9716-18FF3EFA1DEC}" destId="{416221C3-7835-489A-92D5-D0AB53EC390C}" srcOrd="0" destOrd="0" presId="urn:microsoft.com/office/officeart/2018/5/layout/IconCircleLabelList"/>
    <dgm:cxn modelId="{F59556E9-FD4A-4266-9C95-9BA7367AEF50}" type="presParOf" srcId="{416221C3-7835-489A-92D5-D0AB53EC390C}" destId="{FC79D561-6FFB-4961-96C8-309E64462C72}" srcOrd="0" destOrd="0" presId="urn:microsoft.com/office/officeart/2018/5/layout/IconCircleLabelList"/>
    <dgm:cxn modelId="{B7BED1CD-9152-4035-BAA9-00997269E659}" type="presParOf" srcId="{416221C3-7835-489A-92D5-D0AB53EC390C}" destId="{AA63895B-C396-42C2-9FE4-1A53F5C617DB}" srcOrd="1" destOrd="0" presId="urn:microsoft.com/office/officeart/2018/5/layout/IconCircleLabelList"/>
    <dgm:cxn modelId="{5B261E9C-8E8C-4CA8-B5A7-489F285509F1}" type="presParOf" srcId="{416221C3-7835-489A-92D5-D0AB53EC390C}" destId="{DB43E5BD-5BE4-4BB3-AD92-7DB586672549}" srcOrd="2" destOrd="0" presId="urn:microsoft.com/office/officeart/2018/5/layout/IconCircleLabelList"/>
    <dgm:cxn modelId="{52491A2B-EF30-4E6E-B94D-5F7A17D2E14D}" type="presParOf" srcId="{416221C3-7835-489A-92D5-D0AB53EC390C}" destId="{58671F3D-61C1-44B0-8472-94E9D4738F74}" srcOrd="3" destOrd="0" presId="urn:microsoft.com/office/officeart/2018/5/layout/IconCircleLabelList"/>
    <dgm:cxn modelId="{3D7A8A2A-6817-4701-9141-26384575D926}" type="presParOf" srcId="{28CCCDA9-D26D-402D-9716-18FF3EFA1DEC}" destId="{AD650EEE-4ACF-4839-8899-FA5730336C24}" srcOrd="1" destOrd="0" presId="urn:microsoft.com/office/officeart/2018/5/layout/IconCircleLabelList"/>
    <dgm:cxn modelId="{28A0A811-CC9C-4338-B2B9-0B771D0ABD06}" type="presParOf" srcId="{28CCCDA9-D26D-402D-9716-18FF3EFA1DEC}" destId="{0BE4643F-219C-42D9-903F-B2778CB43BC7}" srcOrd="2" destOrd="0" presId="urn:microsoft.com/office/officeart/2018/5/layout/IconCircleLabelList"/>
    <dgm:cxn modelId="{70C023DA-7BFE-4CD2-9B28-B48A9FF765DD}" type="presParOf" srcId="{0BE4643F-219C-42D9-903F-B2778CB43BC7}" destId="{9093E51D-C87E-4A41-AA41-AEA6888F239C}" srcOrd="0" destOrd="0" presId="urn:microsoft.com/office/officeart/2018/5/layout/IconCircleLabelList"/>
    <dgm:cxn modelId="{B04363F7-01C1-4603-853A-D3814C49DCEF}" type="presParOf" srcId="{0BE4643F-219C-42D9-903F-B2778CB43BC7}" destId="{9AE38843-06E1-4304-83D1-EF8ABD6755FD}" srcOrd="1" destOrd="0" presId="urn:microsoft.com/office/officeart/2018/5/layout/IconCircleLabelList"/>
    <dgm:cxn modelId="{6C5B7CE1-13F2-4608-89A6-B3ECC7AF68A2}" type="presParOf" srcId="{0BE4643F-219C-42D9-903F-B2778CB43BC7}" destId="{685A0D9E-7EDE-41C0-8AE4-E7BAB24F9D58}" srcOrd="2" destOrd="0" presId="urn:microsoft.com/office/officeart/2018/5/layout/IconCircleLabelList"/>
    <dgm:cxn modelId="{E809CF86-5AB7-4C23-9A10-B575A286C7E6}" type="presParOf" srcId="{0BE4643F-219C-42D9-903F-B2778CB43BC7}" destId="{9A4E39A3-902E-4A47-AEFA-B7DD5EEA652B}" srcOrd="3" destOrd="0" presId="urn:microsoft.com/office/officeart/2018/5/layout/IconCircleLabelList"/>
    <dgm:cxn modelId="{6080EA99-A3D4-4AA3-8FBE-385CDCD87C6B}" type="presParOf" srcId="{28CCCDA9-D26D-402D-9716-18FF3EFA1DEC}" destId="{2DBA673F-9BCB-4EB2-9786-069C7CC33823}" srcOrd="3" destOrd="0" presId="urn:microsoft.com/office/officeart/2018/5/layout/IconCircleLabelList"/>
    <dgm:cxn modelId="{E2406DE9-47E2-4A92-822F-300929BE6699}" type="presParOf" srcId="{28CCCDA9-D26D-402D-9716-18FF3EFA1DEC}" destId="{3CB29696-25A7-44F4-9A23-BECA28EB853C}" srcOrd="4" destOrd="0" presId="urn:microsoft.com/office/officeart/2018/5/layout/IconCircleLabelList"/>
    <dgm:cxn modelId="{F20D5FED-C1FC-4A77-B0BB-A78B976B6BDC}" type="presParOf" srcId="{3CB29696-25A7-44F4-9A23-BECA28EB853C}" destId="{262B1CDB-51B1-4CA4-9810-456FCB07C813}" srcOrd="0" destOrd="0" presId="urn:microsoft.com/office/officeart/2018/5/layout/IconCircleLabelList"/>
    <dgm:cxn modelId="{0612089A-6855-4247-8CCA-36E55B8C8EC6}" type="presParOf" srcId="{3CB29696-25A7-44F4-9A23-BECA28EB853C}" destId="{4B6C623E-A7F6-4068-88AB-55ABFB8503EF}" srcOrd="1" destOrd="0" presId="urn:microsoft.com/office/officeart/2018/5/layout/IconCircleLabelList"/>
    <dgm:cxn modelId="{25D5C1D5-07A0-4691-9804-363FA1A4FB34}" type="presParOf" srcId="{3CB29696-25A7-44F4-9A23-BECA28EB853C}" destId="{215EDE45-EFC0-4005-B870-7F7CFE85C251}" srcOrd="2" destOrd="0" presId="urn:microsoft.com/office/officeart/2018/5/layout/IconCircleLabelList"/>
    <dgm:cxn modelId="{C4004CB1-D33A-44BD-A082-706EABF8AC6B}" type="presParOf" srcId="{3CB29696-25A7-44F4-9A23-BECA28EB853C}" destId="{3C5F50B3-3604-48F7-BA27-45F41469F5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FE42EC-F82A-416B-A9FC-02D7BB4F8B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26523A-7A22-48AB-AA72-B542C30A5A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Oct–Nov are peak months for orders</a:t>
          </a:r>
        </a:p>
      </dgm:t>
    </dgm:pt>
    <dgm:pt modelId="{B0385BFD-1A96-4FC2-88C4-000036CC4607}" type="parTrans" cxnId="{BBF22B3A-AB98-4B18-93E0-BC90DD03BF3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8FEF015-09C9-493B-8E02-72386214B05F}" type="sibTrans" cxnId="{BBF22B3A-AB98-4B18-93E0-BC90DD03BF3F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33B3D0C-FA51-43B0-B3D8-DC33AC758D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Early Fall promos can shift revenue into higher-margin periods.</a:t>
          </a:r>
        </a:p>
      </dgm:t>
    </dgm:pt>
    <dgm:pt modelId="{00D37175-C2E5-4DE9-BC08-654192816261}" type="parTrans" cxnId="{F4497A76-BA67-4EE6-A4ED-AF444D721DA1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34C5BFE-5404-486E-AE50-48E2C8E6C8E1}" type="sibTrans" cxnId="{F4497A76-BA67-4EE6-A4ED-AF444D721DA1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628F5F-2EE3-4DEC-8A93-45EFF7447E49}" type="pres">
      <dgm:prSet presAssocID="{07FE42EC-F82A-416B-A9FC-02D7BB4F8B03}" presName="root" presStyleCnt="0">
        <dgm:presLayoutVars>
          <dgm:dir/>
          <dgm:resizeHandles val="exact"/>
        </dgm:presLayoutVars>
      </dgm:prSet>
      <dgm:spPr/>
    </dgm:pt>
    <dgm:pt modelId="{236064D8-0202-40B6-BB98-4CAE89E67A1E}" type="pres">
      <dgm:prSet presAssocID="{1026523A-7A22-48AB-AA72-B542C30A5A49}" presName="compNode" presStyleCnt="0"/>
      <dgm:spPr/>
    </dgm:pt>
    <dgm:pt modelId="{D100790A-6F85-41FD-BAD2-856F7B8C9106}" type="pres">
      <dgm:prSet presAssocID="{1026523A-7A22-48AB-AA72-B542C30A5A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795945FE-0551-43B8-A0B7-4E3CBB883227}" type="pres">
      <dgm:prSet presAssocID="{1026523A-7A22-48AB-AA72-B542C30A5A49}" presName="spaceRect" presStyleCnt="0"/>
      <dgm:spPr/>
    </dgm:pt>
    <dgm:pt modelId="{3ADFE37A-E44C-4349-A4CC-2151AB0C5EAB}" type="pres">
      <dgm:prSet presAssocID="{1026523A-7A22-48AB-AA72-B542C30A5A49}" presName="textRect" presStyleLbl="revTx" presStyleIdx="0" presStyleCnt="2">
        <dgm:presLayoutVars>
          <dgm:chMax val="1"/>
          <dgm:chPref val="1"/>
        </dgm:presLayoutVars>
      </dgm:prSet>
      <dgm:spPr/>
    </dgm:pt>
    <dgm:pt modelId="{AB2A0DFB-210F-4500-9FB5-5F76ECF4CAFA}" type="pres">
      <dgm:prSet presAssocID="{68FEF015-09C9-493B-8E02-72386214B05F}" presName="sibTrans" presStyleCnt="0"/>
      <dgm:spPr/>
    </dgm:pt>
    <dgm:pt modelId="{96E943FE-3C9C-46E2-97B0-8FFEDF5E5D32}" type="pres">
      <dgm:prSet presAssocID="{133B3D0C-FA51-43B0-B3D8-DC33AC758DDB}" presName="compNode" presStyleCnt="0"/>
      <dgm:spPr/>
    </dgm:pt>
    <dgm:pt modelId="{821B4F6D-8EF5-4C73-B724-3C56EF3B2FF9}" type="pres">
      <dgm:prSet presAssocID="{133B3D0C-FA51-43B0-B3D8-DC33AC758D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118DAC81-9385-461A-849A-CEB6D9786170}" type="pres">
      <dgm:prSet presAssocID="{133B3D0C-FA51-43B0-B3D8-DC33AC758DDB}" presName="spaceRect" presStyleCnt="0"/>
      <dgm:spPr/>
    </dgm:pt>
    <dgm:pt modelId="{B796CC2D-57E5-4B18-967C-F1E3FD0B5125}" type="pres">
      <dgm:prSet presAssocID="{133B3D0C-FA51-43B0-B3D8-DC33AC758DD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F22B3A-AB98-4B18-93E0-BC90DD03BF3F}" srcId="{07FE42EC-F82A-416B-A9FC-02D7BB4F8B03}" destId="{1026523A-7A22-48AB-AA72-B542C30A5A49}" srcOrd="0" destOrd="0" parTransId="{B0385BFD-1A96-4FC2-88C4-000036CC4607}" sibTransId="{68FEF015-09C9-493B-8E02-72386214B05F}"/>
    <dgm:cxn modelId="{926FA765-3BB7-435A-AB8B-D1A564962BE1}" type="presOf" srcId="{07FE42EC-F82A-416B-A9FC-02D7BB4F8B03}" destId="{72628F5F-2EE3-4DEC-8A93-45EFF7447E49}" srcOrd="0" destOrd="0" presId="urn:microsoft.com/office/officeart/2018/2/layout/IconLabelList"/>
    <dgm:cxn modelId="{F4497A76-BA67-4EE6-A4ED-AF444D721DA1}" srcId="{07FE42EC-F82A-416B-A9FC-02D7BB4F8B03}" destId="{133B3D0C-FA51-43B0-B3D8-DC33AC758DDB}" srcOrd="1" destOrd="0" parTransId="{00D37175-C2E5-4DE9-BC08-654192816261}" sibTransId="{D34C5BFE-5404-486E-AE50-48E2C8E6C8E1}"/>
    <dgm:cxn modelId="{8DC0A9CE-84B1-4AD5-9CA5-B21F6AC36B48}" type="presOf" srcId="{133B3D0C-FA51-43B0-B3D8-DC33AC758DDB}" destId="{B796CC2D-57E5-4B18-967C-F1E3FD0B5125}" srcOrd="0" destOrd="0" presId="urn:microsoft.com/office/officeart/2018/2/layout/IconLabelList"/>
    <dgm:cxn modelId="{656795EF-9BFA-4A3D-B6E5-B4249287C502}" type="presOf" srcId="{1026523A-7A22-48AB-AA72-B542C30A5A49}" destId="{3ADFE37A-E44C-4349-A4CC-2151AB0C5EAB}" srcOrd="0" destOrd="0" presId="urn:microsoft.com/office/officeart/2018/2/layout/IconLabelList"/>
    <dgm:cxn modelId="{5FF73B11-FB19-4125-AF9D-1AFC6758DF5C}" type="presParOf" srcId="{72628F5F-2EE3-4DEC-8A93-45EFF7447E49}" destId="{236064D8-0202-40B6-BB98-4CAE89E67A1E}" srcOrd="0" destOrd="0" presId="urn:microsoft.com/office/officeart/2018/2/layout/IconLabelList"/>
    <dgm:cxn modelId="{1AA3EF82-04CD-41A3-8A7D-CBF50F56A9D3}" type="presParOf" srcId="{236064D8-0202-40B6-BB98-4CAE89E67A1E}" destId="{D100790A-6F85-41FD-BAD2-856F7B8C9106}" srcOrd="0" destOrd="0" presId="urn:microsoft.com/office/officeart/2018/2/layout/IconLabelList"/>
    <dgm:cxn modelId="{394CA50F-5A7F-45FD-BCD0-3CA064742369}" type="presParOf" srcId="{236064D8-0202-40B6-BB98-4CAE89E67A1E}" destId="{795945FE-0551-43B8-A0B7-4E3CBB883227}" srcOrd="1" destOrd="0" presId="urn:microsoft.com/office/officeart/2018/2/layout/IconLabelList"/>
    <dgm:cxn modelId="{09060E35-AE33-4E09-829B-97F342E20BE4}" type="presParOf" srcId="{236064D8-0202-40B6-BB98-4CAE89E67A1E}" destId="{3ADFE37A-E44C-4349-A4CC-2151AB0C5EAB}" srcOrd="2" destOrd="0" presId="urn:microsoft.com/office/officeart/2018/2/layout/IconLabelList"/>
    <dgm:cxn modelId="{D4E2A756-5187-4A53-81EC-9D1B8FCF467B}" type="presParOf" srcId="{72628F5F-2EE3-4DEC-8A93-45EFF7447E49}" destId="{AB2A0DFB-210F-4500-9FB5-5F76ECF4CAFA}" srcOrd="1" destOrd="0" presId="urn:microsoft.com/office/officeart/2018/2/layout/IconLabelList"/>
    <dgm:cxn modelId="{AF9A3FB5-26CB-43A4-BF5D-F424B15210D6}" type="presParOf" srcId="{72628F5F-2EE3-4DEC-8A93-45EFF7447E49}" destId="{96E943FE-3C9C-46E2-97B0-8FFEDF5E5D32}" srcOrd="2" destOrd="0" presId="urn:microsoft.com/office/officeart/2018/2/layout/IconLabelList"/>
    <dgm:cxn modelId="{842EF77B-CF09-4AD1-A28D-E1CEE37EED6A}" type="presParOf" srcId="{96E943FE-3C9C-46E2-97B0-8FFEDF5E5D32}" destId="{821B4F6D-8EF5-4C73-B724-3C56EF3B2FF9}" srcOrd="0" destOrd="0" presId="urn:microsoft.com/office/officeart/2018/2/layout/IconLabelList"/>
    <dgm:cxn modelId="{867F952E-BDBA-47CF-8172-04E571A8EB1E}" type="presParOf" srcId="{96E943FE-3C9C-46E2-97B0-8FFEDF5E5D32}" destId="{118DAC81-9385-461A-849A-CEB6D9786170}" srcOrd="1" destOrd="0" presId="urn:microsoft.com/office/officeart/2018/2/layout/IconLabelList"/>
    <dgm:cxn modelId="{E70F2D05-DB33-468B-9968-56F2A29EF76D}" type="presParOf" srcId="{96E943FE-3C9C-46E2-97B0-8FFEDF5E5D32}" destId="{B796CC2D-57E5-4B18-967C-F1E3FD0B51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58A8C9-9EB2-4C42-820F-C9F8A094D15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DC5B427-B797-499B-A35B-BEC2345797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Orders delivered ≤3 days have 14.2% margin vs. 12.5% for &gt;5 days.</a:t>
          </a:r>
        </a:p>
      </dgm:t>
    </dgm:pt>
    <dgm:pt modelId="{568D5EF2-C25A-441B-BD5A-6E8220D58EF5}" type="parTrans" cxnId="{04E90157-53F1-4292-A59D-E341F947DCAB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FBA116-A399-484E-9CE4-AE615506E5A5}" type="sibTrans" cxnId="{04E90157-53F1-4292-A59D-E341F947DCAB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4DDF349-CDD8-42FC-9D4E-614911B482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Standard Class averages 5.4 days and has lower margins.</a:t>
          </a:r>
        </a:p>
      </dgm:t>
    </dgm:pt>
    <dgm:pt modelId="{113EBA26-9E6B-483E-BAA2-26CF66B4B606}" type="parTrans" cxnId="{8BC65FB5-D81F-46B0-B086-463AABC617B3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A7047D4-C4A9-4661-95A4-1D30032FA07D}" type="sibTrans" cxnId="{8BC65FB5-D81F-46B0-B086-463AABC617B3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A675A39-F8FB-4EE0-9242-C043AA4C5A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Slower shipments (esp. Furniture) may reduce profitability.</a:t>
          </a:r>
        </a:p>
      </dgm:t>
    </dgm:pt>
    <dgm:pt modelId="{743F93E2-E1BD-4537-94C3-5DF4289A395F}" type="parTrans" cxnId="{A8C1F4D0-556F-424E-A02C-4B45C85E54F1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63DC012-4526-4F5D-82FE-C5105F72B43D}" type="sibTrans" cxnId="{A8C1F4D0-556F-424E-A02C-4B45C85E54F1}">
      <dgm:prSet/>
      <dgm:spPr/>
      <dgm:t>
        <a:bodyPr/>
        <a:lstStyle/>
        <a:p>
          <a:endParaRPr lang="en-US" sz="36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2207D9-BD27-4685-9CCD-E186ED8C5EAC}" type="pres">
      <dgm:prSet presAssocID="{2558A8C9-9EB2-4C42-820F-C9F8A094D155}" presName="root" presStyleCnt="0">
        <dgm:presLayoutVars>
          <dgm:dir/>
          <dgm:resizeHandles val="exact"/>
        </dgm:presLayoutVars>
      </dgm:prSet>
      <dgm:spPr/>
    </dgm:pt>
    <dgm:pt modelId="{4BCCB60F-517C-4798-AB04-486F5F8310A0}" type="pres">
      <dgm:prSet presAssocID="{3DC5B427-B797-499B-A35B-BEC23457976B}" presName="compNode" presStyleCnt="0"/>
      <dgm:spPr/>
    </dgm:pt>
    <dgm:pt modelId="{EC4BC401-F1F8-4F1F-A498-F20E30C0AE9A}" type="pres">
      <dgm:prSet presAssocID="{3DC5B427-B797-499B-A35B-BEC2345797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40AEE0-3ED7-4DBC-B669-61F9025C5AAC}" type="pres">
      <dgm:prSet presAssocID="{3DC5B427-B797-499B-A35B-BEC23457976B}" presName="spaceRect" presStyleCnt="0"/>
      <dgm:spPr/>
    </dgm:pt>
    <dgm:pt modelId="{41F87140-F272-40ED-89B5-80254B2B58D3}" type="pres">
      <dgm:prSet presAssocID="{3DC5B427-B797-499B-A35B-BEC23457976B}" presName="textRect" presStyleLbl="revTx" presStyleIdx="0" presStyleCnt="3">
        <dgm:presLayoutVars>
          <dgm:chMax val="1"/>
          <dgm:chPref val="1"/>
        </dgm:presLayoutVars>
      </dgm:prSet>
      <dgm:spPr/>
    </dgm:pt>
    <dgm:pt modelId="{3D407709-4235-43BD-9B6E-DB8C8B54B813}" type="pres">
      <dgm:prSet presAssocID="{2DFBA116-A399-484E-9CE4-AE615506E5A5}" presName="sibTrans" presStyleCnt="0"/>
      <dgm:spPr/>
    </dgm:pt>
    <dgm:pt modelId="{1C70BF1A-FAA3-463C-B01F-332A1F66A477}" type="pres">
      <dgm:prSet presAssocID="{84DDF349-CDD8-42FC-9D4E-614911B48266}" presName="compNode" presStyleCnt="0"/>
      <dgm:spPr/>
    </dgm:pt>
    <dgm:pt modelId="{AA3FECA3-B731-4A65-A1AC-ED29E98BA9E2}" type="pres">
      <dgm:prSet presAssocID="{84DDF349-CDD8-42FC-9D4E-614911B482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800B3B5D-46EA-4955-9642-E709EE35A108}" type="pres">
      <dgm:prSet presAssocID="{84DDF349-CDD8-42FC-9D4E-614911B48266}" presName="spaceRect" presStyleCnt="0"/>
      <dgm:spPr/>
    </dgm:pt>
    <dgm:pt modelId="{88F3142E-C3F3-415C-800A-00FACEAE728F}" type="pres">
      <dgm:prSet presAssocID="{84DDF349-CDD8-42FC-9D4E-614911B48266}" presName="textRect" presStyleLbl="revTx" presStyleIdx="1" presStyleCnt="3">
        <dgm:presLayoutVars>
          <dgm:chMax val="1"/>
          <dgm:chPref val="1"/>
        </dgm:presLayoutVars>
      </dgm:prSet>
      <dgm:spPr/>
    </dgm:pt>
    <dgm:pt modelId="{AE9F9AF7-91DD-4995-98BD-DDEDFF0F8A8A}" type="pres">
      <dgm:prSet presAssocID="{DA7047D4-C4A9-4661-95A4-1D30032FA07D}" presName="sibTrans" presStyleCnt="0"/>
      <dgm:spPr/>
    </dgm:pt>
    <dgm:pt modelId="{FCC48DD0-1D34-49C8-9FAB-FD19669C3F24}" type="pres">
      <dgm:prSet presAssocID="{6A675A39-F8FB-4EE0-9242-C043AA4C5AA0}" presName="compNode" presStyleCnt="0"/>
      <dgm:spPr/>
    </dgm:pt>
    <dgm:pt modelId="{7AD3E014-2020-433F-BBB3-76D12DC1D36C}" type="pres">
      <dgm:prSet presAssocID="{6A675A39-F8FB-4EE0-9242-C043AA4C5A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1E284B6-5753-48ED-B42F-D78FBF062A7D}" type="pres">
      <dgm:prSet presAssocID="{6A675A39-F8FB-4EE0-9242-C043AA4C5AA0}" presName="spaceRect" presStyleCnt="0"/>
      <dgm:spPr/>
    </dgm:pt>
    <dgm:pt modelId="{B67B0CEC-562E-4F88-9C10-133E06E09A38}" type="pres">
      <dgm:prSet presAssocID="{6A675A39-F8FB-4EE0-9242-C043AA4C5A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966A0A-A0FB-4582-89CF-74B38D6E2C09}" type="presOf" srcId="{2558A8C9-9EB2-4C42-820F-C9F8A094D155}" destId="{1C2207D9-BD27-4685-9CCD-E186ED8C5EAC}" srcOrd="0" destOrd="0" presId="urn:microsoft.com/office/officeart/2018/2/layout/IconLabelList"/>
    <dgm:cxn modelId="{04E90157-53F1-4292-A59D-E341F947DCAB}" srcId="{2558A8C9-9EB2-4C42-820F-C9F8A094D155}" destId="{3DC5B427-B797-499B-A35B-BEC23457976B}" srcOrd="0" destOrd="0" parTransId="{568D5EF2-C25A-441B-BD5A-6E8220D58EF5}" sibTransId="{2DFBA116-A399-484E-9CE4-AE615506E5A5}"/>
    <dgm:cxn modelId="{8FA678AC-0189-4C13-B429-F58B5757B8CD}" type="presOf" srcId="{3DC5B427-B797-499B-A35B-BEC23457976B}" destId="{41F87140-F272-40ED-89B5-80254B2B58D3}" srcOrd="0" destOrd="0" presId="urn:microsoft.com/office/officeart/2018/2/layout/IconLabelList"/>
    <dgm:cxn modelId="{8BC65FB5-D81F-46B0-B086-463AABC617B3}" srcId="{2558A8C9-9EB2-4C42-820F-C9F8A094D155}" destId="{84DDF349-CDD8-42FC-9D4E-614911B48266}" srcOrd="1" destOrd="0" parTransId="{113EBA26-9E6B-483E-BAA2-26CF66B4B606}" sibTransId="{DA7047D4-C4A9-4661-95A4-1D30032FA07D}"/>
    <dgm:cxn modelId="{4AAEC6CC-AE0C-4D25-9B2F-761D57FD3A6F}" type="presOf" srcId="{84DDF349-CDD8-42FC-9D4E-614911B48266}" destId="{88F3142E-C3F3-415C-800A-00FACEAE728F}" srcOrd="0" destOrd="0" presId="urn:microsoft.com/office/officeart/2018/2/layout/IconLabelList"/>
    <dgm:cxn modelId="{A8C1F4D0-556F-424E-A02C-4B45C85E54F1}" srcId="{2558A8C9-9EB2-4C42-820F-C9F8A094D155}" destId="{6A675A39-F8FB-4EE0-9242-C043AA4C5AA0}" srcOrd="2" destOrd="0" parTransId="{743F93E2-E1BD-4537-94C3-5DF4289A395F}" sibTransId="{363DC012-4526-4F5D-82FE-C5105F72B43D}"/>
    <dgm:cxn modelId="{D3EAE5F0-56FC-4D9F-957C-44AF0AFA8D69}" type="presOf" srcId="{6A675A39-F8FB-4EE0-9242-C043AA4C5AA0}" destId="{B67B0CEC-562E-4F88-9C10-133E06E09A38}" srcOrd="0" destOrd="0" presId="urn:microsoft.com/office/officeart/2018/2/layout/IconLabelList"/>
    <dgm:cxn modelId="{3C86BF88-70E6-45F6-9C09-8B901BC7FBA4}" type="presParOf" srcId="{1C2207D9-BD27-4685-9CCD-E186ED8C5EAC}" destId="{4BCCB60F-517C-4798-AB04-486F5F8310A0}" srcOrd="0" destOrd="0" presId="urn:microsoft.com/office/officeart/2018/2/layout/IconLabelList"/>
    <dgm:cxn modelId="{322DE68D-A42C-4B87-8DEC-19798D87075F}" type="presParOf" srcId="{4BCCB60F-517C-4798-AB04-486F5F8310A0}" destId="{EC4BC401-F1F8-4F1F-A498-F20E30C0AE9A}" srcOrd="0" destOrd="0" presId="urn:microsoft.com/office/officeart/2018/2/layout/IconLabelList"/>
    <dgm:cxn modelId="{29EB8608-63E7-4243-BF84-E6F3984A9707}" type="presParOf" srcId="{4BCCB60F-517C-4798-AB04-486F5F8310A0}" destId="{B740AEE0-3ED7-4DBC-B669-61F9025C5AAC}" srcOrd="1" destOrd="0" presId="urn:microsoft.com/office/officeart/2018/2/layout/IconLabelList"/>
    <dgm:cxn modelId="{C28B5C3E-90F4-4ECC-80E2-4D56622B23BF}" type="presParOf" srcId="{4BCCB60F-517C-4798-AB04-486F5F8310A0}" destId="{41F87140-F272-40ED-89B5-80254B2B58D3}" srcOrd="2" destOrd="0" presId="urn:microsoft.com/office/officeart/2018/2/layout/IconLabelList"/>
    <dgm:cxn modelId="{98B0BC2C-2413-48FA-8C4B-90C093234057}" type="presParOf" srcId="{1C2207D9-BD27-4685-9CCD-E186ED8C5EAC}" destId="{3D407709-4235-43BD-9B6E-DB8C8B54B813}" srcOrd="1" destOrd="0" presId="urn:microsoft.com/office/officeart/2018/2/layout/IconLabelList"/>
    <dgm:cxn modelId="{E913996A-9E20-4C5D-AEFD-DA52B579F4B9}" type="presParOf" srcId="{1C2207D9-BD27-4685-9CCD-E186ED8C5EAC}" destId="{1C70BF1A-FAA3-463C-B01F-332A1F66A477}" srcOrd="2" destOrd="0" presId="urn:microsoft.com/office/officeart/2018/2/layout/IconLabelList"/>
    <dgm:cxn modelId="{410D215D-DAFB-471D-ADE0-671A9A8BC159}" type="presParOf" srcId="{1C70BF1A-FAA3-463C-B01F-332A1F66A477}" destId="{AA3FECA3-B731-4A65-A1AC-ED29E98BA9E2}" srcOrd="0" destOrd="0" presId="urn:microsoft.com/office/officeart/2018/2/layout/IconLabelList"/>
    <dgm:cxn modelId="{D1D19986-9CA5-468D-A5BD-63FA70F5026A}" type="presParOf" srcId="{1C70BF1A-FAA3-463C-B01F-332A1F66A477}" destId="{800B3B5D-46EA-4955-9642-E709EE35A108}" srcOrd="1" destOrd="0" presId="urn:microsoft.com/office/officeart/2018/2/layout/IconLabelList"/>
    <dgm:cxn modelId="{420A5B56-D2F0-40F6-9E66-C7FA44D58012}" type="presParOf" srcId="{1C70BF1A-FAA3-463C-B01F-332A1F66A477}" destId="{88F3142E-C3F3-415C-800A-00FACEAE728F}" srcOrd="2" destOrd="0" presId="urn:microsoft.com/office/officeart/2018/2/layout/IconLabelList"/>
    <dgm:cxn modelId="{9933C062-7075-444F-8172-7C5BABC29983}" type="presParOf" srcId="{1C2207D9-BD27-4685-9CCD-E186ED8C5EAC}" destId="{AE9F9AF7-91DD-4995-98BD-DDEDFF0F8A8A}" srcOrd="3" destOrd="0" presId="urn:microsoft.com/office/officeart/2018/2/layout/IconLabelList"/>
    <dgm:cxn modelId="{1CE9EA97-18E4-4A5A-BB3A-C941EA39D566}" type="presParOf" srcId="{1C2207D9-BD27-4685-9CCD-E186ED8C5EAC}" destId="{FCC48DD0-1D34-49C8-9FAB-FD19669C3F24}" srcOrd="4" destOrd="0" presId="urn:microsoft.com/office/officeart/2018/2/layout/IconLabelList"/>
    <dgm:cxn modelId="{ECFBD479-07E6-4C02-A002-0D4117057139}" type="presParOf" srcId="{FCC48DD0-1D34-49C8-9FAB-FD19669C3F24}" destId="{7AD3E014-2020-433F-BBB3-76D12DC1D36C}" srcOrd="0" destOrd="0" presId="urn:microsoft.com/office/officeart/2018/2/layout/IconLabelList"/>
    <dgm:cxn modelId="{E6E1BE82-C70E-44C5-986E-E283057B22B6}" type="presParOf" srcId="{FCC48DD0-1D34-49C8-9FAB-FD19669C3F24}" destId="{F1E284B6-5753-48ED-B42F-D78FBF062A7D}" srcOrd="1" destOrd="0" presId="urn:microsoft.com/office/officeart/2018/2/layout/IconLabelList"/>
    <dgm:cxn modelId="{B8F256C4-433A-4682-8476-567C05825242}" type="presParOf" srcId="{FCC48DD0-1D34-49C8-9FAB-FD19669C3F24}" destId="{B67B0CEC-562E-4F88-9C10-133E06E09A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CF0481-6DB7-4B62-AFB6-CF75251C46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B08F622-D004-449F-A3E8-BAC2B6C62A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Furniture has the highest discounts and lowest margins.</a:t>
          </a:r>
        </a:p>
      </dgm:t>
    </dgm:pt>
    <dgm:pt modelId="{A876E88D-7065-4876-BA06-82D128E00AD9}" type="parTrans" cxnId="{E0741560-FD5D-4FCD-9372-6C04547EC476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080BEE8-1AC7-4FCB-BECE-5A7E731F8F37}" type="sibTrans" cxnId="{E0741560-FD5D-4FCD-9372-6C04547EC476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A39CC03-00A0-4472-A656-982FAF7258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Weak negative correlation (–0.22) between discount and profit.</a:t>
          </a:r>
        </a:p>
      </dgm:t>
    </dgm:pt>
    <dgm:pt modelId="{CCA6B43B-721C-49AC-8669-2D73AC4701ED}" type="parTrans" cxnId="{18FBD930-91A4-4A03-BCB8-3610F5CFF1E6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53C0EF4-9872-4ED2-8C7A-A8866058257B}" type="sibTrans" cxnId="{18FBD930-91A4-4A03-BCB8-3610F5CFF1E6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AAE7575-9631-46D0-97E6-2E3B60F8A5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Discounting often reduces profit without boosting volume.</a:t>
          </a:r>
        </a:p>
      </dgm:t>
    </dgm:pt>
    <dgm:pt modelId="{4BEACB05-E4D0-44AD-83EA-D20BC7DF3124}" type="parTrans" cxnId="{E6745131-4571-4450-91DB-1052C3F9BA7D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F6A2A15-E90F-4755-89A8-99F935A02E48}" type="sibTrans" cxnId="{E6745131-4571-4450-91DB-1052C3F9BA7D}">
      <dgm:prSet/>
      <dgm:spPr/>
      <dgm:t>
        <a:bodyPr/>
        <a:lstStyle/>
        <a:p>
          <a:endParaRPr lang="en-US" sz="28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E000DEA-E323-4C84-B7D3-6E9D4621EFB9}" type="pres">
      <dgm:prSet presAssocID="{5FCF0481-6DB7-4B62-AFB6-CF75251C4670}" presName="root" presStyleCnt="0">
        <dgm:presLayoutVars>
          <dgm:dir/>
          <dgm:resizeHandles val="exact"/>
        </dgm:presLayoutVars>
      </dgm:prSet>
      <dgm:spPr/>
    </dgm:pt>
    <dgm:pt modelId="{A9BBA286-F220-4C0A-A2B8-D4336ACFDB60}" type="pres">
      <dgm:prSet presAssocID="{4B08F622-D004-449F-A3E8-BAC2B6C62A42}" presName="compNode" presStyleCnt="0"/>
      <dgm:spPr/>
    </dgm:pt>
    <dgm:pt modelId="{2367AD97-D8C4-4B14-8B43-54AA9F3FF5BA}" type="pres">
      <dgm:prSet presAssocID="{4B08F622-D004-449F-A3E8-BAC2B6C62A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876EAA07-0236-4596-9264-3411AEC5A293}" type="pres">
      <dgm:prSet presAssocID="{4B08F622-D004-449F-A3E8-BAC2B6C62A42}" presName="spaceRect" presStyleCnt="0"/>
      <dgm:spPr/>
    </dgm:pt>
    <dgm:pt modelId="{741008CF-E868-47BD-B745-D9727E5E4798}" type="pres">
      <dgm:prSet presAssocID="{4B08F622-D004-449F-A3E8-BAC2B6C62A42}" presName="textRect" presStyleLbl="revTx" presStyleIdx="0" presStyleCnt="3">
        <dgm:presLayoutVars>
          <dgm:chMax val="1"/>
          <dgm:chPref val="1"/>
        </dgm:presLayoutVars>
      </dgm:prSet>
      <dgm:spPr/>
    </dgm:pt>
    <dgm:pt modelId="{3B6B43E7-C06E-48B3-81A2-85364E1BFFAD}" type="pres">
      <dgm:prSet presAssocID="{B080BEE8-1AC7-4FCB-BECE-5A7E731F8F37}" presName="sibTrans" presStyleCnt="0"/>
      <dgm:spPr/>
    </dgm:pt>
    <dgm:pt modelId="{A62379CF-F9D4-4A2F-B8B9-D276CBF884A0}" type="pres">
      <dgm:prSet presAssocID="{9A39CC03-00A0-4472-A656-982FAF725843}" presName="compNode" presStyleCnt="0"/>
      <dgm:spPr/>
    </dgm:pt>
    <dgm:pt modelId="{EE4D6E18-7F20-4222-AF3E-52F60A6F2C76}" type="pres">
      <dgm:prSet presAssocID="{9A39CC03-00A0-4472-A656-982FAF7258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0B731374-7C47-4FED-862D-CADF68EECB22}" type="pres">
      <dgm:prSet presAssocID="{9A39CC03-00A0-4472-A656-982FAF725843}" presName="spaceRect" presStyleCnt="0"/>
      <dgm:spPr/>
    </dgm:pt>
    <dgm:pt modelId="{F22B17C8-5091-4030-AA5A-E8A6C704524D}" type="pres">
      <dgm:prSet presAssocID="{9A39CC03-00A0-4472-A656-982FAF725843}" presName="textRect" presStyleLbl="revTx" presStyleIdx="1" presStyleCnt="3" custScaleX="124370">
        <dgm:presLayoutVars>
          <dgm:chMax val="1"/>
          <dgm:chPref val="1"/>
        </dgm:presLayoutVars>
      </dgm:prSet>
      <dgm:spPr/>
    </dgm:pt>
    <dgm:pt modelId="{4F7FA03D-66A5-4147-8241-22F3AB2976CE}" type="pres">
      <dgm:prSet presAssocID="{253C0EF4-9872-4ED2-8C7A-A8866058257B}" presName="sibTrans" presStyleCnt="0"/>
      <dgm:spPr/>
    </dgm:pt>
    <dgm:pt modelId="{A2C2327B-BA99-43D4-A656-5CD7A73DC54D}" type="pres">
      <dgm:prSet presAssocID="{FAAE7575-9631-46D0-97E6-2E3B60F8A574}" presName="compNode" presStyleCnt="0"/>
      <dgm:spPr/>
    </dgm:pt>
    <dgm:pt modelId="{2052A214-4F93-47E1-B9E8-FD5F9C609B7C}" type="pres">
      <dgm:prSet presAssocID="{FAAE7575-9631-46D0-97E6-2E3B60F8A5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94FFC082-CE30-467A-ADA1-F1BB6C0A161C}" type="pres">
      <dgm:prSet presAssocID="{FAAE7575-9631-46D0-97E6-2E3B60F8A574}" presName="spaceRect" presStyleCnt="0"/>
      <dgm:spPr/>
    </dgm:pt>
    <dgm:pt modelId="{3183F50F-7719-4071-A249-98D010F82615}" type="pres">
      <dgm:prSet presAssocID="{FAAE7575-9631-46D0-97E6-2E3B60F8A574}" presName="textRect" presStyleLbl="revTx" presStyleIdx="2" presStyleCnt="3" custScaleX="125109">
        <dgm:presLayoutVars>
          <dgm:chMax val="1"/>
          <dgm:chPref val="1"/>
        </dgm:presLayoutVars>
      </dgm:prSet>
      <dgm:spPr/>
    </dgm:pt>
  </dgm:ptLst>
  <dgm:cxnLst>
    <dgm:cxn modelId="{18FBD930-91A4-4A03-BCB8-3610F5CFF1E6}" srcId="{5FCF0481-6DB7-4B62-AFB6-CF75251C4670}" destId="{9A39CC03-00A0-4472-A656-982FAF725843}" srcOrd="1" destOrd="0" parTransId="{CCA6B43B-721C-49AC-8669-2D73AC4701ED}" sibTransId="{253C0EF4-9872-4ED2-8C7A-A8866058257B}"/>
    <dgm:cxn modelId="{E6745131-4571-4450-91DB-1052C3F9BA7D}" srcId="{5FCF0481-6DB7-4B62-AFB6-CF75251C4670}" destId="{FAAE7575-9631-46D0-97E6-2E3B60F8A574}" srcOrd="2" destOrd="0" parTransId="{4BEACB05-E4D0-44AD-83EA-D20BC7DF3124}" sibTransId="{EF6A2A15-E90F-4755-89A8-99F935A02E48}"/>
    <dgm:cxn modelId="{E0741560-FD5D-4FCD-9372-6C04547EC476}" srcId="{5FCF0481-6DB7-4B62-AFB6-CF75251C4670}" destId="{4B08F622-D004-449F-A3E8-BAC2B6C62A42}" srcOrd="0" destOrd="0" parTransId="{A876E88D-7065-4876-BA06-82D128E00AD9}" sibTransId="{B080BEE8-1AC7-4FCB-BECE-5A7E731F8F37}"/>
    <dgm:cxn modelId="{3C250875-6233-48AD-9463-4387D79B8EA6}" type="presOf" srcId="{FAAE7575-9631-46D0-97E6-2E3B60F8A574}" destId="{3183F50F-7719-4071-A249-98D010F82615}" srcOrd="0" destOrd="0" presId="urn:microsoft.com/office/officeart/2018/2/layout/IconLabelList"/>
    <dgm:cxn modelId="{83B8DC79-9271-4C35-AFE1-8E4A357D3A43}" type="presOf" srcId="{5FCF0481-6DB7-4B62-AFB6-CF75251C4670}" destId="{4E000DEA-E323-4C84-B7D3-6E9D4621EFB9}" srcOrd="0" destOrd="0" presId="urn:microsoft.com/office/officeart/2018/2/layout/IconLabelList"/>
    <dgm:cxn modelId="{6ACD35C7-074F-4CB8-8B80-4B844888F7AF}" type="presOf" srcId="{9A39CC03-00A0-4472-A656-982FAF725843}" destId="{F22B17C8-5091-4030-AA5A-E8A6C704524D}" srcOrd="0" destOrd="0" presId="urn:microsoft.com/office/officeart/2018/2/layout/IconLabelList"/>
    <dgm:cxn modelId="{56AE4DDE-020A-4D10-85C0-DB07170DA090}" type="presOf" srcId="{4B08F622-D004-449F-A3E8-BAC2B6C62A42}" destId="{741008CF-E868-47BD-B745-D9727E5E4798}" srcOrd="0" destOrd="0" presId="urn:microsoft.com/office/officeart/2018/2/layout/IconLabelList"/>
    <dgm:cxn modelId="{475A7A3B-74C5-41DF-8482-C64CE7296F1C}" type="presParOf" srcId="{4E000DEA-E323-4C84-B7D3-6E9D4621EFB9}" destId="{A9BBA286-F220-4C0A-A2B8-D4336ACFDB60}" srcOrd="0" destOrd="0" presId="urn:microsoft.com/office/officeart/2018/2/layout/IconLabelList"/>
    <dgm:cxn modelId="{312E17BD-C657-468F-B78D-D015CEB3CF39}" type="presParOf" srcId="{A9BBA286-F220-4C0A-A2B8-D4336ACFDB60}" destId="{2367AD97-D8C4-4B14-8B43-54AA9F3FF5BA}" srcOrd="0" destOrd="0" presId="urn:microsoft.com/office/officeart/2018/2/layout/IconLabelList"/>
    <dgm:cxn modelId="{DB108E65-4C71-49B4-8851-CB453C89A699}" type="presParOf" srcId="{A9BBA286-F220-4C0A-A2B8-D4336ACFDB60}" destId="{876EAA07-0236-4596-9264-3411AEC5A293}" srcOrd="1" destOrd="0" presId="urn:microsoft.com/office/officeart/2018/2/layout/IconLabelList"/>
    <dgm:cxn modelId="{3A936E89-3F11-4ED1-AB5E-C603FC88C355}" type="presParOf" srcId="{A9BBA286-F220-4C0A-A2B8-D4336ACFDB60}" destId="{741008CF-E868-47BD-B745-D9727E5E4798}" srcOrd="2" destOrd="0" presId="urn:microsoft.com/office/officeart/2018/2/layout/IconLabelList"/>
    <dgm:cxn modelId="{9084D5EF-6F28-4EAD-9A87-6949093C81D2}" type="presParOf" srcId="{4E000DEA-E323-4C84-B7D3-6E9D4621EFB9}" destId="{3B6B43E7-C06E-48B3-81A2-85364E1BFFAD}" srcOrd="1" destOrd="0" presId="urn:microsoft.com/office/officeart/2018/2/layout/IconLabelList"/>
    <dgm:cxn modelId="{B4E4BE0E-FFF8-4019-8F82-605A3E79C39B}" type="presParOf" srcId="{4E000DEA-E323-4C84-B7D3-6E9D4621EFB9}" destId="{A62379CF-F9D4-4A2F-B8B9-D276CBF884A0}" srcOrd="2" destOrd="0" presId="urn:microsoft.com/office/officeart/2018/2/layout/IconLabelList"/>
    <dgm:cxn modelId="{13EABFCC-C439-4591-ADA0-A0D7C30A2B58}" type="presParOf" srcId="{A62379CF-F9D4-4A2F-B8B9-D276CBF884A0}" destId="{EE4D6E18-7F20-4222-AF3E-52F60A6F2C76}" srcOrd="0" destOrd="0" presId="urn:microsoft.com/office/officeart/2018/2/layout/IconLabelList"/>
    <dgm:cxn modelId="{DB697A6A-86D2-4A04-86AA-A5C975DF732A}" type="presParOf" srcId="{A62379CF-F9D4-4A2F-B8B9-D276CBF884A0}" destId="{0B731374-7C47-4FED-862D-CADF68EECB22}" srcOrd="1" destOrd="0" presId="urn:microsoft.com/office/officeart/2018/2/layout/IconLabelList"/>
    <dgm:cxn modelId="{A541624D-EBFC-43CF-BA13-7913B065D1FA}" type="presParOf" srcId="{A62379CF-F9D4-4A2F-B8B9-D276CBF884A0}" destId="{F22B17C8-5091-4030-AA5A-E8A6C704524D}" srcOrd="2" destOrd="0" presId="urn:microsoft.com/office/officeart/2018/2/layout/IconLabelList"/>
    <dgm:cxn modelId="{4828F49C-D3D8-431A-947A-4B46129B1ECA}" type="presParOf" srcId="{4E000DEA-E323-4C84-B7D3-6E9D4621EFB9}" destId="{4F7FA03D-66A5-4147-8241-22F3AB2976CE}" srcOrd="3" destOrd="0" presId="urn:microsoft.com/office/officeart/2018/2/layout/IconLabelList"/>
    <dgm:cxn modelId="{174F0959-5EF5-4732-9CF3-89B0E45F234E}" type="presParOf" srcId="{4E000DEA-E323-4C84-B7D3-6E9D4621EFB9}" destId="{A2C2327B-BA99-43D4-A656-5CD7A73DC54D}" srcOrd="4" destOrd="0" presId="urn:microsoft.com/office/officeart/2018/2/layout/IconLabelList"/>
    <dgm:cxn modelId="{8C00F683-F757-49D8-AF16-7EA78319E56D}" type="presParOf" srcId="{A2C2327B-BA99-43D4-A656-5CD7A73DC54D}" destId="{2052A214-4F93-47E1-B9E8-FD5F9C609B7C}" srcOrd="0" destOrd="0" presId="urn:microsoft.com/office/officeart/2018/2/layout/IconLabelList"/>
    <dgm:cxn modelId="{3CBA6E36-BA72-4064-9C29-E00C4639849C}" type="presParOf" srcId="{A2C2327B-BA99-43D4-A656-5CD7A73DC54D}" destId="{94FFC082-CE30-467A-ADA1-F1BB6C0A161C}" srcOrd="1" destOrd="0" presId="urn:microsoft.com/office/officeart/2018/2/layout/IconLabelList"/>
    <dgm:cxn modelId="{36C6782E-A538-4BDD-A6CB-5E1B47341C9B}" type="presParOf" srcId="{A2C2327B-BA99-43D4-A656-5CD7A73DC54D}" destId="{3183F50F-7719-4071-A249-98D010F826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9A8761-C504-479A-A209-64D30CDA91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02CD6A-E6D3-4439-BCA1-BFAFB74D6F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customers contribute 48% of revenue.</a:t>
          </a:r>
        </a:p>
      </dgm:t>
    </dgm:pt>
    <dgm:pt modelId="{E54079A3-1915-4561-A99B-261B879EAFB4}" type="parTrans" cxnId="{691C0F43-E280-4BF1-B546-B97901D118DC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B353687-3294-4146-85BC-EF9E6D83DB19}" type="sibTrans" cxnId="{691C0F43-E280-4BF1-B546-B97901D118DC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E6932D8-D788-4548-BE72-FF2EC2C653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products account for 77% of sales.</a:t>
          </a:r>
        </a:p>
      </dgm:t>
    </dgm:pt>
    <dgm:pt modelId="{41B020DF-D933-41D3-9775-1C2A6F9D40A0}" type="parTrans" cxnId="{3E7EE654-851B-4B4E-A243-25F1F40D5C2B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C7496B4-C568-428F-866F-DA74346E5C13}" type="sibTrans" cxnId="{3E7EE654-851B-4B4E-A243-25F1F40D5C2B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EDF9DEE-9FC2-46FD-BC94-CFF5F96ABA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Sales are concentrated across a few SKUs and buyers.</a:t>
          </a:r>
        </a:p>
      </dgm:t>
    </dgm:pt>
    <dgm:pt modelId="{3C165417-6EE1-42FF-BF1A-D8B5B8F75839}" type="parTrans" cxnId="{542539E4-7F8B-4416-9811-B0CE906FEF9A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6BC7A3D-BC35-4801-97F4-D76C5D203215}" type="sibTrans" cxnId="{542539E4-7F8B-4416-9811-B0CE906FEF9A}">
      <dgm:prSet/>
      <dgm:spPr/>
      <dgm:t>
        <a:bodyPr/>
        <a:lstStyle/>
        <a:p>
          <a:endParaRPr lang="en-US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C2CEC1D-F542-4CA8-B9C0-05F6F6104030}" type="pres">
      <dgm:prSet presAssocID="{829A8761-C504-479A-A209-64D30CDA9119}" presName="root" presStyleCnt="0">
        <dgm:presLayoutVars>
          <dgm:dir/>
          <dgm:resizeHandles val="exact"/>
        </dgm:presLayoutVars>
      </dgm:prSet>
      <dgm:spPr/>
    </dgm:pt>
    <dgm:pt modelId="{FA92D39B-9C4D-4412-964E-325158ED4EA7}" type="pres">
      <dgm:prSet presAssocID="{E702CD6A-E6D3-4439-BCA1-BFAFB74D6F10}" presName="compNode" presStyleCnt="0"/>
      <dgm:spPr/>
    </dgm:pt>
    <dgm:pt modelId="{C747B6E7-12EA-453E-88E8-5F11A00AAFED}" type="pres">
      <dgm:prSet presAssocID="{E702CD6A-E6D3-4439-BCA1-BFAFB74D6F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F7A9355-A45B-4D09-90F4-638A2558D85A}" type="pres">
      <dgm:prSet presAssocID="{E702CD6A-E6D3-4439-BCA1-BFAFB74D6F10}" presName="spaceRect" presStyleCnt="0"/>
      <dgm:spPr/>
    </dgm:pt>
    <dgm:pt modelId="{D8FDE61D-6FF6-4AE3-8F61-6AE4EC678C7E}" type="pres">
      <dgm:prSet presAssocID="{E702CD6A-E6D3-4439-BCA1-BFAFB74D6F10}" presName="textRect" presStyleLbl="revTx" presStyleIdx="0" presStyleCnt="3">
        <dgm:presLayoutVars>
          <dgm:chMax val="1"/>
          <dgm:chPref val="1"/>
        </dgm:presLayoutVars>
      </dgm:prSet>
      <dgm:spPr/>
    </dgm:pt>
    <dgm:pt modelId="{F0E220B8-25CF-40CD-961D-02C6EEA64070}" type="pres">
      <dgm:prSet presAssocID="{AB353687-3294-4146-85BC-EF9E6D83DB19}" presName="sibTrans" presStyleCnt="0"/>
      <dgm:spPr/>
    </dgm:pt>
    <dgm:pt modelId="{D2D3C12D-B442-4750-AE39-7A02D1F96285}" type="pres">
      <dgm:prSet presAssocID="{6E6932D8-D788-4548-BE72-FF2EC2C653A6}" presName="compNode" presStyleCnt="0"/>
      <dgm:spPr/>
    </dgm:pt>
    <dgm:pt modelId="{413A89EE-7C43-48DB-82ED-5651AAD533CB}" type="pres">
      <dgm:prSet presAssocID="{6E6932D8-D788-4548-BE72-FF2EC2C65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C95C27F6-5E57-4497-A838-A8700D9DE5C9}" type="pres">
      <dgm:prSet presAssocID="{6E6932D8-D788-4548-BE72-FF2EC2C653A6}" presName="spaceRect" presStyleCnt="0"/>
      <dgm:spPr/>
    </dgm:pt>
    <dgm:pt modelId="{3E61C25D-4827-474C-86F1-E2F15D15A461}" type="pres">
      <dgm:prSet presAssocID="{6E6932D8-D788-4548-BE72-FF2EC2C653A6}" presName="textRect" presStyleLbl="revTx" presStyleIdx="1" presStyleCnt="3">
        <dgm:presLayoutVars>
          <dgm:chMax val="1"/>
          <dgm:chPref val="1"/>
        </dgm:presLayoutVars>
      </dgm:prSet>
      <dgm:spPr/>
    </dgm:pt>
    <dgm:pt modelId="{4313AB2A-E6D6-4A3E-8775-4E44ED186722}" type="pres">
      <dgm:prSet presAssocID="{5C7496B4-C568-428F-866F-DA74346E5C13}" presName="sibTrans" presStyleCnt="0"/>
      <dgm:spPr/>
    </dgm:pt>
    <dgm:pt modelId="{B64E2230-334F-473E-BCC9-3D6EF53AF261}" type="pres">
      <dgm:prSet presAssocID="{0EDF9DEE-9FC2-46FD-BC94-CFF5F96ABAA8}" presName="compNode" presStyleCnt="0"/>
      <dgm:spPr/>
    </dgm:pt>
    <dgm:pt modelId="{DA8D4DF6-1179-458F-9AD9-AABE56DCF5CF}" type="pres">
      <dgm:prSet presAssocID="{0EDF9DEE-9FC2-46FD-BC94-CFF5F96ABA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B9E26D-5ECA-473E-8567-CEC7C81EE8DB}" type="pres">
      <dgm:prSet presAssocID="{0EDF9DEE-9FC2-46FD-BC94-CFF5F96ABAA8}" presName="spaceRect" presStyleCnt="0"/>
      <dgm:spPr/>
    </dgm:pt>
    <dgm:pt modelId="{D190B6A2-6361-4216-BCFF-A1A6194DBF1C}" type="pres">
      <dgm:prSet presAssocID="{0EDF9DEE-9FC2-46FD-BC94-CFF5F96ABA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1C0F43-E280-4BF1-B546-B97901D118DC}" srcId="{829A8761-C504-479A-A209-64D30CDA9119}" destId="{E702CD6A-E6D3-4439-BCA1-BFAFB74D6F10}" srcOrd="0" destOrd="0" parTransId="{E54079A3-1915-4561-A99B-261B879EAFB4}" sibTransId="{AB353687-3294-4146-85BC-EF9E6D83DB19}"/>
    <dgm:cxn modelId="{ECEA4363-13F6-479A-A71C-9FA6D8766BAA}" type="presOf" srcId="{0EDF9DEE-9FC2-46FD-BC94-CFF5F96ABAA8}" destId="{D190B6A2-6361-4216-BCFF-A1A6194DBF1C}" srcOrd="0" destOrd="0" presId="urn:microsoft.com/office/officeart/2018/2/layout/IconLabelList"/>
    <dgm:cxn modelId="{3E7EE654-851B-4B4E-A243-25F1F40D5C2B}" srcId="{829A8761-C504-479A-A209-64D30CDA9119}" destId="{6E6932D8-D788-4548-BE72-FF2EC2C653A6}" srcOrd="1" destOrd="0" parTransId="{41B020DF-D933-41D3-9775-1C2A6F9D40A0}" sibTransId="{5C7496B4-C568-428F-866F-DA74346E5C13}"/>
    <dgm:cxn modelId="{6DC18087-BF60-48CF-A90E-41FEF398E233}" type="presOf" srcId="{829A8761-C504-479A-A209-64D30CDA9119}" destId="{DC2CEC1D-F542-4CA8-B9C0-05F6F6104030}" srcOrd="0" destOrd="0" presId="urn:microsoft.com/office/officeart/2018/2/layout/IconLabelList"/>
    <dgm:cxn modelId="{63EC628A-55ED-4AF7-B872-98FDC03DCC6D}" type="presOf" srcId="{6E6932D8-D788-4548-BE72-FF2EC2C653A6}" destId="{3E61C25D-4827-474C-86F1-E2F15D15A461}" srcOrd="0" destOrd="0" presId="urn:microsoft.com/office/officeart/2018/2/layout/IconLabelList"/>
    <dgm:cxn modelId="{520E51E3-2458-46E8-BACC-771F7ABADBC0}" type="presOf" srcId="{E702CD6A-E6D3-4439-BCA1-BFAFB74D6F10}" destId="{D8FDE61D-6FF6-4AE3-8F61-6AE4EC678C7E}" srcOrd="0" destOrd="0" presId="urn:microsoft.com/office/officeart/2018/2/layout/IconLabelList"/>
    <dgm:cxn modelId="{542539E4-7F8B-4416-9811-B0CE906FEF9A}" srcId="{829A8761-C504-479A-A209-64D30CDA9119}" destId="{0EDF9DEE-9FC2-46FD-BC94-CFF5F96ABAA8}" srcOrd="2" destOrd="0" parTransId="{3C165417-6EE1-42FF-BF1A-D8B5B8F75839}" sibTransId="{A6BC7A3D-BC35-4801-97F4-D76C5D203215}"/>
    <dgm:cxn modelId="{18AA63B5-50B0-481B-BCA1-17A6AC317402}" type="presParOf" srcId="{DC2CEC1D-F542-4CA8-B9C0-05F6F6104030}" destId="{FA92D39B-9C4D-4412-964E-325158ED4EA7}" srcOrd="0" destOrd="0" presId="urn:microsoft.com/office/officeart/2018/2/layout/IconLabelList"/>
    <dgm:cxn modelId="{CFD93353-9E59-4CAE-A54A-295C100972DA}" type="presParOf" srcId="{FA92D39B-9C4D-4412-964E-325158ED4EA7}" destId="{C747B6E7-12EA-453E-88E8-5F11A00AAFED}" srcOrd="0" destOrd="0" presId="urn:microsoft.com/office/officeart/2018/2/layout/IconLabelList"/>
    <dgm:cxn modelId="{14F766BF-6BDD-4FD9-9028-FDCC6112BE90}" type="presParOf" srcId="{FA92D39B-9C4D-4412-964E-325158ED4EA7}" destId="{4F7A9355-A45B-4D09-90F4-638A2558D85A}" srcOrd="1" destOrd="0" presId="urn:microsoft.com/office/officeart/2018/2/layout/IconLabelList"/>
    <dgm:cxn modelId="{C70C3BE5-1516-40A9-999C-ED74FB126120}" type="presParOf" srcId="{FA92D39B-9C4D-4412-964E-325158ED4EA7}" destId="{D8FDE61D-6FF6-4AE3-8F61-6AE4EC678C7E}" srcOrd="2" destOrd="0" presId="urn:microsoft.com/office/officeart/2018/2/layout/IconLabelList"/>
    <dgm:cxn modelId="{A9DEAF68-8E3F-4896-9356-E03D2D04D832}" type="presParOf" srcId="{DC2CEC1D-F542-4CA8-B9C0-05F6F6104030}" destId="{F0E220B8-25CF-40CD-961D-02C6EEA64070}" srcOrd="1" destOrd="0" presId="urn:microsoft.com/office/officeart/2018/2/layout/IconLabelList"/>
    <dgm:cxn modelId="{FF236519-0FFB-47DE-BBF7-B680B0FDEF84}" type="presParOf" srcId="{DC2CEC1D-F542-4CA8-B9C0-05F6F6104030}" destId="{D2D3C12D-B442-4750-AE39-7A02D1F96285}" srcOrd="2" destOrd="0" presId="urn:microsoft.com/office/officeart/2018/2/layout/IconLabelList"/>
    <dgm:cxn modelId="{13FACF2A-C2F0-4DA2-82D6-8B37A35F1F27}" type="presParOf" srcId="{D2D3C12D-B442-4750-AE39-7A02D1F96285}" destId="{413A89EE-7C43-48DB-82ED-5651AAD533CB}" srcOrd="0" destOrd="0" presId="urn:microsoft.com/office/officeart/2018/2/layout/IconLabelList"/>
    <dgm:cxn modelId="{098E77E2-18D8-49F6-A013-5E0122006658}" type="presParOf" srcId="{D2D3C12D-B442-4750-AE39-7A02D1F96285}" destId="{C95C27F6-5E57-4497-A838-A8700D9DE5C9}" srcOrd="1" destOrd="0" presId="urn:microsoft.com/office/officeart/2018/2/layout/IconLabelList"/>
    <dgm:cxn modelId="{884F926D-E76D-4E8A-A9DF-93B1E17B7D0D}" type="presParOf" srcId="{D2D3C12D-B442-4750-AE39-7A02D1F96285}" destId="{3E61C25D-4827-474C-86F1-E2F15D15A461}" srcOrd="2" destOrd="0" presId="urn:microsoft.com/office/officeart/2018/2/layout/IconLabelList"/>
    <dgm:cxn modelId="{A07185C0-EBE1-4BE5-B8CA-ABC229C03570}" type="presParOf" srcId="{DC2CEC1D-F542-4CA8-B9C0-05F6F6104030}" destId="{4313AB2A-E6D6-4A3E-8775-4E44ED186722}" srcOrd="3" destOrd="0" presId="urn:microsoft.com/office/officeart/2018/2/layout/IconLabelList"/>
    <dgm:cxn modelId="{FFE7B1CA-38F2-4BA5-9C86-938BDE8390A8}" type="presParOf" srcId="{DC2CEC1D-F542-4CA8-B9C0-05F6F6104030}" destId="{B64E2230-334F-473E-BCC9-3D6EF53AF261}" srcOrd="4" destOrd="0" presId="urn:microsoft.com/office/officeart/2018/2/layout/IconLabelList"/>
    <dgm:cxn modelId="{3C0E5F96-5264-4024-AD78-F166F6F12647}" type="presParOf" srcId="{B64E2230-334F-473E-BCC9-3D6EF53AF261}" destId="{DA8D4DF6-1179-458F-9AD9-AABE56DCF5CF}" srcOrd="0" destOrd="0" presId="urn:microsoft.com/office/officeart/2018/2/layout/IconLabelList"/>
    <dgm:cxn modelId="{86AEF527-9CBF-4929-A456-3644E134B930}" type="presParOf" srcId="{B64E2230-334F-473E-BCC9-3D6EF53AF261}" destId="{36B9E26D-5ECA-473E-8567-CEC7C81EE8DB}" srcOrd="1" destOrd="0" presId="urn:microsoft.com/office/officeart/2018/2/layout/IconLabelList"/>
    <dgm:cxn modelId="{00DF1173-F344-4FB7-8D21-7CC06C7B8007}" type="presParOf" srcId="{B64E2230-334F-473E-BCC9-3D6EF53AF261}" destId="{D190B6A2-6361-4216-BCFF-A1A6194DBF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CC500-A06A-48BA-9013-125C325F7487}">
      <dsp:nvSpPr>
        <dsp:cNvPr id="0" name=""/>
        <dsp:cNvSpPr/>
      </dsp:nvSpPr>
      <dsp:spPr>
        <a:xfrm>
          <a:off x="1824046" y="0"/>
          <a:ext cx="6106592" cy="729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Revenue grew from $484K (2014) to $733K (2017) – a 51.4% increase.</a:t>
          </a:r>
        </a:p>
      </dsp:txBody>
      <dsp:txXfrm>
        <a:off x="2665313" y="21356"/>
        <a:ext cx="5243969" cy="686421"/>
      </dsp:txXfrm>
    </dsp:sp>
    <dsp:sp modelId="{7A5517F3-DEB8-41D0-934D-AECC4CB77A68}">
      <dsp:nvSpPr>
        <dsp:cNvPr id="0" name=""/>
        <dsp:cNvSpPr/>
      </dsp:nvSpPr>
      <dsp:spPr>
        <a:xfrm>
          <a:off x="1368035" y="830401"/>
          <a:ext cx="6106592" cy="729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Profit rose by 88.7%, reflecting improved margins.</a:t>
          </a:r>
        </a:p>
      </dsp:txBody>
      <dsp:txXfrm>
        <a:off x="2319339" y="851757"/>
        <a:ext cx="5133931" cy="686421"/>
      </dsp:txXfrm>
    </dsp:sp>
    <dsp:sp modelId="{68C4E8A4-D5A7-46BD-8E8A-2D73EA9C026A}">
      <dsp:nvSpPr>
        <dsp:cNvPr id="0" name=""/>
        <dsp:cNvSpPr/>
      </dsp:nvSpPr>
      <dsp:spPr>
        <a:xfrm>
          <a:off x="912023" y="1660803"/>
          <a:ext cx="6106592" cy="729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Orders increased by ~74%, showing strong market expansion.</a:t>
          </a:r>
        </a:p>
      </dsp:txBody>
      <dsp:txXfrm>
        <a:off x="1863327" y="1682159"/>
        <a:ext cx="5133931" cy="686421"/>
      </dsp:txXfrm>
    </dsp:sp>
    <dsp:sp modelId="{C80C855E-5727-4375-8085-13D1D8E02AC4}">
      <dsp:nvSpPr>
        <dsp:cNvPr id="0" name=""/>
        <dsp:cNvSpPr/>
      </dsp:nvSpPr>
      <dsp:spPr>
        <a:xfrm>
          <a:off x="456011" y="2491205"/>
          <a:ext cx="6106592" cy="729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Profit margin improved from 10.2% to 12.7%.</a:t>
          </a:r>
        </a:p>
      </dsp:txBody>
      <dsp:txXfrm>
        <a:off x="1407316" y="2512561"/>
        <a:ext cx="5133931" cy="686421"/>
      </dsp:txXfrm>
    </dsp:sp>
    <dsp:sp modelId="{0044E529-5964-4146-9CED-DAD20CFAF9FD}">
      <dsp:nvSpPr>
        <dsp:cNvPr id="0" name=""/>
        <dsp:cNvSpPr/>
      </dsp:nvSpPr>
      <dsp:spPr>
        <a:xfrm>
          <a:off x="0" y="3321606"/>
          <a:ext cx="6106592" cy="7291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Oct–Dec consistently deliver peak sales, especially for Technology products.</a:t>
          </a:r>
        </a:p>
      </dsp:txBody>
      <dsp:txXfrm>
        <a:off x="951304" y="3342962"/>
        <a:ext cx="5133931" cy="686421"/>
      </dsp:txXfrm>
    </dsp:sp>
    <dsp:sp modelId="{BCA6D91B-054E-48E6-AFD8-F296EF6C1716}">
      <dsp:nvSpPr>
        <dsp:cNvPr id="0" name=""/>
        <dsp:cNvSpPr/>
      </dsp:nvSpPr>
      <dsp:spPr>
        <a:xfrm flipV="1">
          <a:off x="1824046" y="532672"/>
          <a:ext cx="473936" cy="47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930682" y="649971"/>
        <a:ext cx="260664" cy="356637"/>
      </dsp:txXfrm>
    </dsp:sp>
    <dsp:sp modelId="{92EB55D5-0825-4205-AF5D-E02D593BB042}">
      <dsp:nvSpPr>
        <dsp:cNvPr id="0" name=""/>
        <dsp:cNvSpPr/>
      </dsp:nvSpPr>
      <dsp:spPr>
        <a:xfrm flipV="1">
          <a:off x="1368035" y="1363074"/>
          <a:ext cx="473936" cy="47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474671" y="1480373"/>
        <a:ext cx="260664" cy="356637"/>
      </dsp:txXfrm>
    </dsp:sp>
    <dsp:sp modelId="{A83015F1-4051-463F-A40B-BB0529A0B914}">
      <dsp:nvSpPr>
        <dsp:cNvPr id="0" name=""/>
        <dsp:cNvSpPr/>
      </dsp:nvSpPr>
      <dsp:spPr>
        <a:xfrm flipV="1">
          <a:off x="912023" y="2181323"/>
          <a:ext cx="473936" cy="47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1018659" y="2298622"/>
        <a:ext cx="260664" cy="356637"/>
      </dsp:txXfrm>
    </dsp:sp>
    <dsp:sp modelId="{F9B899F0-2C85-4C6A-BD0D-0E9F8E7B4A49}">
      <dsp:nvSpPr>
        <dsp:cNvPr id="0" name=""/>
        <dsp:cNvSpPr/>
      </dsp:nvSpPr>
      <dsp:spPr>
        <a:xfrm flipV="1">
          <a:off x="456011" y="3019826"/>
          <a:ext cx="473936" cy="47393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10800000">
        <a:off x="562647" y="3137125"/>
        <a:ext cx="260664" cy="3566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BEBE9-AAB0-4319-B39C-2B62C0DB6E3E}">
      <dsp:nvSpPr>
        <dsp:cNvPr id="0" name=""/>
        <dsp:cNvSpPr/>
      </dsp:nvSpPr>
      <dsp:spPr>
        <a:xfrm>
          <a:off x="0" y="605968"/>
          <a:ext cx="4501582" cy="111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10D846-1746-4F95-959A-661D58FC778C}">
      <dsp:nvSpPr>
        <dsp:cNvPr id="0" name=""/>
        <dsp:cNvSpPr/>
      </dsp:nvSpPr>
      <dsp:spPr>
        <a:xfrm>
          <a:off x="338409" y="857677"/>
          <a:ext cx="615290" cy="6152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53EE3-4D23-4C68-BAF9-FECA68D5CE3C}">
      <dsp:nvSpPr>
        <dsp:cNvPr id="0" name=""/>
        <dsp:cNvSpPr/>
      </dsp:nvSpPr>
      <dsp:spPr>
        <a:xfrm>
          <a:off x="1292110" y="605968"/>
          <a:ext cx="3209471" cy="111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97" tIns="118397" rIns="118397" bIns="1183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Renegotiate vendor COGS; apply freight surcharges.</a:t>
          </a:r>
        </a:p>
      </dsp:txBody>
      <dsp:txXfrm>
        <a:off x="1292110" y="605968"/>
        <a:ext cx="3209471" cy="1118710"/>
      </dsp:txXfrm>
    </dsp:sp>
    <dsp:sp modelId="{992C45B4-5B20-41E9-90DA-CBFF8ECFE521}">
      <dsp:nvSpPr>
        <dsp:cNvPr id="0" name=""/>
        <dsp:cNvSpPr/>
      </dsp:nvSpPr>
      <dsp:spPr>
        <a:xfrm>
          <a:off x="0" y="2004355"/>
          <a:ext cx="4501582" cy="111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06913-2055-4615-A452-EC9EB0AD4729}">
      <dsp:nvSpPr>
        <dsp:cNvPr id="0" name=""/>
        <dsp:cNvSpPr/>
      </dsp:nvSpPr>
      <dsp:spPr>
        <a:xfrm>
          <a:off x="338409" y="2256065"/>
          <a:ext cx="615290" cy="615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FB58B-8782-451C-849B-69B8C4167D0A}">
      <dsp:nvSpPr>
        <dsp:cNvPr id="0" name=""/>
        <dsp:cNvSpPr/>
      </dsp:nvSpPr>
      <dsp:spPr>
        <a:xfrm>
          <a:off x="1292110" y="2004355"/>
          <a:ext cx="3209471" cy="111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97" tIns="118397" rIns="118397" bIns="1183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Reduce focus on loss-leading sub-categories like Tables.</a:t>
          </a:r>
        </a:p>
      </dsp:txBody>
      <dsp:txXfrm>
        <a:off x="1292110" y="2004355"/>
        <a:ext cx="3209471" cy="11187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C26BF-96BA-45A2-B201-A0340E745918}">
      <dsp:nvSpPr>
        <dsp:cNvPr id="0" name=""/>
        <dsp:cNvSpPr/>
      </dsp:nvSpPr>
      <dsp:spPr>
        <a:xfrm>
          <a:off x="675845" y="581599"/>
          <a:ext cx="757298" cy="757298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E2317-602F-4C61-87A8-B8E09EB6B56B}">
      <dsp:nvSpPr>
        <dsp:cNvPr id="0" name=""/>
        <dsp:cNvSpPr/>
      </dsp:nvSpPr>
      <dsp:spPr>
        <a:xfrm>
          <a:off x="36369" y="1689422"/>
          <a:ext cx="203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Invest in marketing for Phones, Office Supplies, Accessories.</a:t>
          </a:r>
        </a:p>
      </dsp:txBody>
      <dsp:txXfrm>
        <a:off x="36369" y="1689422"/>
        <a:ext cx="2036250" cy="855000"/>
      </dsp:txXfrm>
    </dsp:sp>
    <dsp:sp modelId="{88D747D9-9C61-455B-99D3-8064D830C1C5}">
      <dsp:nvSpPr>
        <dsp:cNvPr id="0" name=""/>
        <dsp:cNvSpPr/>
      </dsp:nvSpPr>
      <dsp:spPr>
        <a:xfrm>
          <a:off x="2988931" y="521023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47EDE-53D9-44E1-BA8A-63D2C7800FE7}">
      <dsp:nvSpPr>
        <dsp:cNvPr id="0" name=""/>
        <dsp:cNvSpPr/>
      </dsp:nvSpPr>
      <dsp:spPr>
        <a:xfrm>
          <a:off x="2428962" y="1749998"/>
          <a:ext cx="203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Bundle high-margin items for promotions.</a:t>
          </a:r>
        </a:p>
      </dsp:txBody>
      <dsp:txXfrm>
        <a:off x="2428962" y="1749998"/>
        <a:ext cx="2036250" cy="855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25925-D9F0-423F-9A88-0DB71C15E1FD}">
      <dsp:nvSpPr>
        <dsp:cNvPr id="0" name=""/>
        <dsp:cNvSpPr/>
      </dsp:nvSpPr>
      <dsp:spPr>
        <a:xfrm>
          <a:off x="384993" y="72158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17F06-39F6-4093-B410-1954D2C8B167}">
      <dsp:nvSpPr>
        <dsp:cNvPr id="0" name=""/>
        <dsp:cNvSpPr/>
      </dsp:nvSpPr>
      <dsp:spPr>
        <a:xfrm>
          <a:off x="633618" y="970208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A7470-782E-4DF6-9C11-5689C750F44F}">
      <dsp:nvSpPr>
        <dsp:cNvPr id="0" name=""/>
        <dsp:cNvSpPr/>
      </dsp:nvSpPr>
      <dsp:spPr>
        <a:xfrm>
          <a:off x="12056" y="2251583"/>
          <a:ext cx="1912500" cy="85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Offer loyalty perks to top customers like Tamara Chand.</a:t>
          </a:r>
        </a:p>
      </dsp:txBody>
      <dsp:txXfrm>
        <a:off x="12056" y="2251583"/>
        <a:ext cx="1912500" cy="857427"/>
      </dsp:txXfrm>
    </dsp:sp>
    <dsp:sp modelId="{50142E62-8AFA-40D0-8D69-A3E1D52CB03F}">
      <dsp:nvSpPr>
        <dsp:cNvPr id="0" name=""/>
        <dsp:cNvSpPr/>
      </dsp:nvSpPr>
      <dsp:spPr>
        <a:xfrm>
          <a:off x="2735599" y="721583"/>
          <a:ext cx="1166625" cy="116662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6DA23B-3451-4166-89FD-FFE43BEA860A}">
      <dsp:nvSpPr>
        <dsp:cNvPr id="0" name=""/>
        <dsp:cNvSpPr/>
      </dsp:nvSpPr>
      <dsp:spPr>
        <a:xfrm>
          <a:off x="2984224" y="970208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78E2D-96A3-4345-BC40-12309E637FED}">
      <dsp:nvSpPr>
        <dsp:cNvPr id="0" name=""/>
        <dsp:cNvSpPr/>
      </dsp:nvSpPr>
      <dsp:spPr>
        <a:xfrm>
          <a:off x="2259243" y="2251583"/>
          <a:ext cx="2119336" cy="857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Investigate and correct losses on customers like Sean Miller.</a:t>
          </a:r>
        </a:p>
      </dsp:txBody>
      <dsp:txXfrm>
        <a:off x="2259243" y="2251583"/>
        <a:ext cx="2119336" cy="85742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83354-8D6B-40CD-9193-1AA15407A245}">
      <dsp:nvSpPr>
        <dsp:cNvPr id="0" name=""/>
        <dsp:cNvSpPr/>
      </dsp:nvSpPr>
      <dsp:spPr>
        <a:xfrm>
          <a:off x="0" y="605968"/>
          <a:ext cx="4501582" cy="111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DD009-4FC9-4B11-9BCD-14CB5985FC7C}">
      <dsp:nvSpPr>
        <dsp:cNvPr id="0" name=""/>
        <dsp:cNvSpPr/>
      </dsp:nvSpPr>
      <dsp:spPr>
        <a:xfrm>
          <a:off x="338409" y="857677"/>
          <a:ext cx="615290" cy="61529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D17D5-9510-4AB2-ABBB-DCC6316654E8}">
      <dsp:nvSpPr>
        <dsp:cNvPr id="0" name=""/>
        <dsp:cNvSpPr/>
      </dsp:nvSpPr>
      <dsp:spPr>
        <a:xfrm>
          <a:off x="1292110" y="605968"/>
          <a:ext cx="3209471" cy="111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97" tIns="118397" rIns="118397" bIns="1183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Promote First Class/Same Day shipping for premium segments.</a:t>
          </a:r>
        </a:p>
      </dsp:txBody>
      <dsp:txXfrm>
        <a:off x="1292110" y="605968"/>
        <a:ext cx="3209471" cy="1118710"/>
      </dsp:txXfrm>
    </dsp:sp>
    <dsp:sp modelId="{6ABFBDD5-8F6D-4115-BAA2-055CE82C9D13}">
      <dsp:nvSpPr>
        <dsp:cNvPr id="0" name=""/>
        <dsp:cNvSpPr/>
      </dsp:nvSpPr>
      <dsp:spPr>
        <a:xfrm>
          <a:off x="0" y="2004355"/>
          <a:ext cx="4501582" cy="11187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6B46A-E3F9-412A-82DE-1A97C9C35B12}">
      <dsp:nvSpPr>
        <dsp:cNvPr id="0" name=""/>
        <dsp:cNvSpPr/>
      </dsp:nvSpPr>
      <dsp:spPr>
        <a:xfrm>
          <a:off x="338409" y="2256065"/>
          <a:ext cx="615290" cy="6152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3DC74-AEC0-4DEE-A711-E3FB2B896803}">
      <dsp:nvSpPr>
        <dsp:cNvPr id="0" name=""/>
        <dsp:cNvSpPr/>
      </dsp:nvSpPr>
      <dsp:spPr>
        <a:xfrm>
          <a:off x="1292110" y="2004355"/>
          <a:ext cx="3209471" cy="1118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397" tIns="118397" rIns="118397" bIns="1183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Streamline Furniture logistics and delivery.</a:t>
          </a:r>
        </a:p>
      </dsp:txBody>
      <dsp:txXfrm>
        <a:off x="1292110" y="2004355"/>
        <a:ext cx="3209471" cy="11187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7A323-F8B0-4C7B-961E-DAAAD10D40AD}">
      <dsp:nvSpPr>
        <dsp:cNvPr id="0" name=""/>
        <dsp:cNvSpPr/>
      </dsp:nvSpPr>
      <dsp:spPr>
        <a:xfrm>
          <a:off x="0" y="908268"/>
          <a:ext cx="4683949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EC11-6F27-4961-B761-8B948741D2DB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FA28E-C038-41DB-980F-CFE231795322}">
      <dsp:nvSpPr>
        <dsp:cNvPr id="0" name=""/>
        <dsp:cNvSpPr/>
      </dsp:nvSpPr>
      <dsp:spPr>
        <a:xfrm>
          <a:off x="1936708" y="908268"/>
          <a:ext cx="2747240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Document top performer tactics for training. </a:t>
          </a:r>
        </a:p>
      </dsp:txBody>
      <dsp:txXfrm>
        <a:off x="1936708" y="908268"/>
        <a:ext cx="2747240" cy="1676804"/>
      </dsp:txXfrm>
    </dsp:sp>
    <dsp:sp modelId="{02099E34-27C6-42B9-80E2-6DC5C25F944F}">
      <dsp:nvSpPr>
        <dsp:cNvPr id="0" name=""/>
        <dsp:cNvSpPr/>
      </dsp:nvSpPr>
      <dsp:spPr>
        <a:xfrm>
          <a:off x="0" y="3004274"/>
          <a:ext cx="4683949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93DFE-DBB5-411F-AB73-FF2D6ACBEAC5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49CB9-C2D2-4D19-A688-30AC970C5F4C}">
      <dsp:nvSpPr>
        <dsp:cNvPr id="0" name=""/>
        <dsp:cNvSpPr/>
      </dsp:nvSpPr>
      <dsp:spPr>
        <a:xfrm>
          <a:off x="1936708" y="3004274"/>
          <a:ext cx="2747240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Reward reps via ‘Sales Champion’ bonuses and recognition.</a:t>
          </a:r>
        </a:p>
      </dsp:txBody>
      <dsp:txXfrm>
        <a:off x="1936708" y="3004274"/>
        <a:ext cx="2747240" cy="167680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6E902-4560-4A99-869B-C67359E6B932}">
      <dsp:nvSpPr>
        <dsp:cNvPr id="0" name=""/>
        <dsp:cNvSpPr/>
      </dsp:nvSpPr>
      <dsp:spPr>
        <a:xfrm>
          <a:off x="575045" y="359810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7B0F7-4A5D-494B-9EA1-416569B068B0}">
      <dsp:nvSpPr>
        <dsp:cNvPr id="0" name=""/>
        <dsp:cNvSpPr/>
      </dsp:nvSpPr>
      <dsp:spPr>
        <a:xfrm>
          <a:off x="15077" y="1588729"/>
          <a:ext cx="203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Focus investment in West and East regions.</a:t>
          </a:r>
        </a:p>
      </dsp:txBody>
      <dsp:txXfrm>
        <a:off x="15077" y="1588729"/>
        <a:ext cx="2036250" cy="855000"/>
      </dsp:txXfrm>
    </dsp:sp>
    <dsp:sp modelId="{B547A7D0-C5D7-429C-9605-D43D93DFFD41}">
      <dsp:nvSpPr>
        <dsp:cNvPr id="0" name=""/>
        <dsp:cNvSpPr/>
      </dsp:nvSpPr>
      <dsp:spPr>
        <a:xfrm>
          <a:off x="2967639" y="359810"/>
          <a:ext cx="916312" cy="916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8319-349C-4509-BD8F-74E5577DA075}">
      <dsp:nvSpPr>
        <dsp:cNvPr id="0" name=""/>
        <dsp:cNvSpPr/>
      </dsp:nvSpPr>
      <dsp:spPr>
        <a:xfrm>
          <a:off x="2407670" y="1588729"/>
          <a:ext cx="203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Audit Central region for low/negative profitability causes.</a:t>
          </a:r>
        </a:p>
      </dsp:txBody>
      <dsp:txXfrm>
        <a:off x="2407670" y="1588729"/>
        <a:ext cx="2036250" cy="855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2F7FD-5AF3-4D25-9F0B-995184B42482}">
      <dsp:nvSpPr>
        <dsp:cNvPr id="0" name=""/>
        <dsp:cNvSpPr/>
      </dsp:nvSpPr>
      <dsp:spPr>
        <a:xfrm>
          <a:off x="443478" y="570851"/>
          <a:ext cx="1235250" cy="12352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90142-D32D-4A59-A26E-4533E260998A}">
      <dsp:nvSpPr>
        <dsp:cNvPr id="0" name=""/>
        <dsp:cNvSpPr/>
      </dsp:nvSpPr>
      <dsp:spPr>
        <a:xfrm>
          <a:off x="706728" y="834101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8B003-5B72-4851-B49D-FECBE7755B24}">
      <dsp:nvSpPr>
        <dsp:cNvPr id="0" name=""/>
        <dsp:cNvSpPr/>
      </dsp:nvSpPr>
      <dsp:spPr>
        <a:xfrm>
          <a:off x="48603" y="2190851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 data-driven promotions, not blanket discounts.</a:t>
          </a:r>
        </a:p>
      </dsp:txBody>
      <dsp:txXfrm>
        <a:off x="48603" y="2190851"/>
        <a:ext cx="2025000" cy="855000"/>
      </dsp:txXfrm>
    </dsp:sp>
    <dsp:sp modelId="{B33D35F3-B270-4B76-AAEC-38C99E5B9C22}">
      <dsp:nvSpPr>
        <dsp:cNvPr id="0" name=""/>
        <dsp:cNvSpPr/>
      </dsp:nvSpPr>
      <dsp:spPr>
        <a:xfrm>
          <a:off x="2822853" y="570851"/>
          <a:ext cx="1235250" cy="123525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8DC66A-FCBD-463D-8113-7F9F8BA1B1C0}">
      <dsp:nvSpPr>
        <dsp:cNvPr id="0" name=""/>
        <dsp:cNvSpPr/>
      </dsp:nvSpPr>
      <dsp:spPr>
        <a:xfrm>
          <a:off x="3086103" y="834101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D4C1D-F692-40E7-8FAD-1DA35F73A5CB}">
      <dsp:nvSpPr>
        <dsp:cNvPr id="0" name=""/>
        <dsp:cNvSpPr/>
      </dsp:nvSpPr>
      <dsp:spPr>
        <a:xfrm>
          <a:off x="2427978" y="2190851"/>
          <a:ext cx="2025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Avoid high discounts on low-margin products.</a:t>
          </a:r>
        </a:p>
      </dsp:txBody>
      <dsp:txXfrm>
        <a:off x="2427978" y="2190851"/>
        <a:ext cx="2025000" cy="855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9EB9F-23D0-42D4-8CD3-F06D5F8268B3}">
      <dsp:nvSpPr>
        <dsp:cNvPr id="0" name=""/>
        <dsp:cNvSpPr/>
      </dsp:nvSpPr>
      <dsp:spPr>
        <a:xfrm>
          <a:off x="229110" y="1537890"/>
          <a:ext cx="849739" cy="8497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79E15-EB31-41A3-9099-13B5995649D1}">
      <dsp:nvSpPr>
        <dsp:cNvPr id="0" name=""/>
        <dsp:cNvSpPr/>
      </dsp:nvSpPr>
      <dsp:spPr>
        <a:xfrm>
          <a:off x="407555" y="1716336"/>
          <a:ext cx="492848" cy="492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901DA-E3FD-4EA7-9C71-F818D8AD5BF0}">
      <dsp:nvSpPr>
        <dsp:cNvPr id="0" name=""/>
        <dsp:cNvSpPr/>
      </dsp:nvSpPr>
      <dsp:spPr>
        <a:xfrm>
          <a:off x="1260936" y="1537890"/>
          <a:ext cx="2002957" cy="849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Launch pre-holiday flash sales in September. </a:t>
          </a:r>
        </a:p>
      </dsp:txBody>
      <dsp:txXfrm>
        <a:off x="1260936" y="1537890"/>
        <a:ext cx="2002957" cy="849739"/>
      </dsp:txXfrm>
    </dsp:sp>
    <dsp:sp modelId="{3BF4FFC8-CE6E-4ACF-A2B5-1F1054B4CFF7}">
      <dsp:nvSpPr>
        <dsp:cNvPr id="0" name=""/>
        <dsp:cNvSpPr/>
      </dsp:nvSpPr>
      <dsp:spPr>
        <a:xfrm>
          <a:off x="229110" y="2736039"/>
          <a:ext cx="849739" cy="849739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41BC1-0B7C-44AD-BF95-34561E5E3A24}">
      <dsp:nvSpPr>
        <dsp:cNvPr id="0" name=""/>
        <dsp:cNvSpPr/>
      </dsp:nvSpPr>
      <dsp:spPr>
        <a:xfrm>
          <a:off x="407555" y="2914485"/>
          <a:ext cx="492848" cy="4928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5BC75-5E56-4F90-9B64-5230B486DB78}">
      <dsp:nvSpPr>
        <dsp:cNvPr id="0" name=""/>
        <dsp:cNvSpPr/>
      </dsp:nvSpPr>
      <dsp:spPr>
        <a:xfrm>
          <a:off x="1260936" y="2736039"/>
          <a:ext cx="2002957" cy="849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Drive sales during July–August with digital campaigns.</a:t>
          </a:r>
        </a:p>
      </dsp:txBody>
      <dsp:txXfrm>
        <a:off x="1260936" y="2736039"/>
        <a:ext cx="2002957" cy="84973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2B7CC-BC66-451D-AD00-EA17E7F2EF7D}">
      <dsp:nvSpPr>
        <dsp:cNvPr id="0" name=""/>
        <dsp:cNvSpPr/>
      </dsp:nvSpPr>
      <dsp:spPr>
        <a:xfrm>
          <a:off x="0" y="908268"/>
          <a:ext cx="4683949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DC04-9F1B-4906-97E9-2E534F837306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A3B3B-2DF5-4FA3-815B-8540A3FD06AF}">
      <dsp:nvSpPr>
        <dsp:cNvPr id="0" name=""/>
        <dsp:cNvSpPr/>
      </dsp:nvSpPr>
      <dsp:spPr>
        <a:xfrm>
          <a:off x="1936708" y="908268"/>
          <a:ext cx="2747240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Diversify by nurturing mid-tier customers.</a:t>
          </a:r>
        </a:p>
      </dsp:txBody>
      <dsp:txXfrm>
        <a:off x="1936708" y="908268"/>
        <a:ext cx="2747240" cy="1676804"/>
      </dsp:txXfrm>
    </dsp:sp>
    <dsp:sp modelId="{B7D932AF-58F7-49B9-B400-93F15FC0EBAA}">
      <dsp:nvSpPr>
        <dsp:cNvPr id="0" name=""/>
        <dsp:cNvSpPr/>
      </dsp:nvSpPr>
      <dsp:spPr>
        <a:xfrm>
          <a:off x="0" y="3004274"/>
          <a:ext cx="4683949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D930-C58B-40C7-AB4E-D0D5C2FEE82D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62419-7EF7-4FAD-8319-9A6326C4B36B}">
      <dsp:nvSpPr>
        <dsp:cNvPr id="0" name=""/>
        <dsp:cNvSpPr/>
      </dsp:nvSpPr>
      <dsp:spPr>
        <a:xfrm>
          <a:off x="1936708" y="3004274"/>
          <a:ext cx="2747240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Expand high-margin SKU portfolio to reduce dependency.</a:t>
          </a:r>
        </a:p>
      </dsp:txBody>
      <dsp:txXfrm>
        <a:off x="1936708" y="3004274"/>
        <a:ext cx="2747240" cy="16768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E4917-9680-452C-85D3-0CEB02810E27}">
      <dsp:nvSpPr>
        <dsp:cNvPr id="0" name=""/>
        <dsp:cNvSpPr/>
      </dsp:nvSpPr>
      <dsp:spPr>
        <a:xfrm>
          <a:off x="0" y="289406"/>
          <a:ext cx="4530559" cy="453055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4FB8-DA67-4246-920D-A891B5B0FC21}">
      <dsp:nvSpPr>
        <dsp:cNvPr id="0" name=""/>
        <dsp:cNvSpPr/>
      </dsp:nvSpPr>
      <dsp:spPr>
        <a:xfrm>
          <a:off x="294486" y="583892"/>
          <a:ext cx="1812223" cy="18122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Data limited to 2014–2017 – no recent trend visibility.</a:t>
          </a:r>
        </a:p>
      </dsp:txBody>
      <dsp:txXfrm>
        <a:off x="382951" y="672357"/>
        <a:ext cx="1635293" cy="1635293"/>
      </dsp:txXfrm>
    </dsp:sp>
    <dsp:sp modelId="{748566DC-2A04-4472-A7A9-69FFA06778DF}">
      <dsp:nvSpPr>
        <dsp:cNvPr id="0" name=""/>
        <dsp:cNvSpPr/>
      </dsp:nvSpPr>
      <dsp:spPr>
        <a:xfrm>
          <a:off x="2423849" y="583892"/>
          <a:ext cx="1812223" cy="18122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External factors like economy and competitors not considered.</a:t>
          </a:r>
        </a:p>
      </dsp:txBody>
      <dsp:txXfrm>
        <a:off x="2512314" y="672357"/>
        <a:ext cx="1635293" cy="1635293"/>
      </dsp:txXfrm>
    </dsp:sp>
    <dsp:sp modelId="{7BD2B439-1BEB-4D72-B5A1-D4180292F68D}">
      <dsp:nvSpPr>
        <dsp:cNvPr id="0" name=""/>
        <dsp:cNvSpPr/>
      </dsp:nvSpPr>
      <dsp:spPr>
        <a:xfrm>
          <a:off x="294486" y="2713255"/>
          <a:ext cx="1812223" cy="18122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 cost breakdown beyond sales discounts (e.g., marketing, warehousing).</a:t>
          </a:r>
        </a:p>
      </dsp:txBody>
      <dsp:txXfrm>
        <a:off x="382951" y="2801720"/>
        <a:ext cx="1635293" cy="1635293"/>
      </dsp:txXfrm>
    </dsp:sp>
    <dsp:sp modelId="{7605F833-ADA0-45B0-8230-1A1BC492D4B1}">
      <dsp:nvSpPr>
        <dsp:cNvPr id="0" name=""/>
        <dsp:cNvSpPr/>
      </dsp:nvSpPr>
      <dsp:spPr>
        <a:xfrm>
          <a:off x="2423849" y="2713255"/>
          <a:ext cx="1812223" cy="18122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No customer satisfaction or feedback data included.</a:t>
          </a:r>
        </a:p>
      </dsp:txBody>
      <dsp:txXfrm>
        <a:off x="2512314" y="2801720"/>
        <a:ext cx="1635293" cy="1635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1C4C5-0CBA-4738-AF26-9406B132F2EB}">
      <dsp:nvSpPr>
        <dsp:cNvPr id="0" name=""/>
        <dsp:cNvSpPr/>
      </dsp:nvSpPr>
      <dsp:spPr>
        <a:xfrm>
          <a:off x="0" y="0"/>
          <a:ext cx="326483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0BCE96-F2D1-4F8D-8885-D4606F216056}">
      <dsp:nvSpPr>
        <dsp:cNvPr id="0" name=""/>
        <dsp:cNvSpPr/>
      </dsp:nvSpPr>
      <dsp:spPr>
        <a:xfrm>
          <a:off x="0" y="0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West region leads in revenue (31.6%) and profit (37.9%).</a:t>
          </a:r>
        </a:p>
      </dsp:txBody>
      <dsp:txXfrm>
        <a:off x="0" y="0"/>
        <a:ext cx="3264837" cy="942608"/>
      </dsp:txXfrm>
    </dsp:sp>
    <dsp:sp modelId="{EE01BE2D-18B4-4A4C-B671-906BB8A273D9}">
      <dsp:nvSpPr>
        <dsp:cNvPr id="0" name=""/>
        <dsp:cNvSpPr/>
      </dsp:nvSpPr>
      <dsp:spPr>
        <a:xfrm>
          <a:off x="0" y="942608"/>
          <a:ext cx="3264837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8813DF-73FD-43C0-B4D7-D617602F2A60}">
      <dsp:nvSpPr>
        <dsp:cNvPr id="0" name=""/>
        <dsp:cNvSpPr/>
      </dsp:nvSpPr>
      <dsp:spPr>
        <a:xfrm>
          <a:off x="0" y="942608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California alone contributes ~8% of all orders.</a:t>
          </a:r>
        </a:p>
      </dsp:txBody>
      <dsp:txXfrm>
        <a:off x="0" y="942608"/>
        <a:ext cx="3264837" cy="942608"/>
      </dsp:txXfrm>
    </dsp:sp>
    <dsp:sp modelId="{1A759D94-D635-4CE6-B3BE-02B12A49AB6B}">
      <dsp:nvSpPr>
        <dsp:cNvPr id="0" name=""/>
        <dsp:cNvSpPr/>
      </dsp:nvSpPr>
      <dsp:spPr>
        <a:xfrm>
          <a:off x="0" y="1885217"/>
          <a:ext cx="3264837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2E8B4F-2E63-4B0B-A15D-4FDF881EB8AC}">
      <dsp:nvSpPr>
        <dsp:cNvPr id="0" name=""/>
        <dsp:cNvSpPr/>
      </dsp:nvSpPr>
      <dsp:spPr>
        <a:xfrm>
          <a:off x="0" y="1885217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South region shows modest revenue with healthy margins.</a:t>
          </a:r>
        </a:p>
      </dsp:txBody>
      <dsp:txXfrm>
        <a:off x="0" y="1885217"/>
        <a:ext cx="3264837" cy="942608"/>
      </dsp:txXfrm>
    </dsp:sp>
    <dsp:sp modelId="{3E9564BE-E784-4B57-8C0C-E59197C1EBFF}">
      <dsp:nvSpPr>
        <dsp:cNvPr id="0" name=""/>
        <dsp:cNvSpPr/>
      </dsp:nvSpPr>
      <dsp:spPr>
        <a:xfrm>
          <a:off x="0" y="2827825"/>
          <a:ext cx="3264837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7028B6-5590-477F-ACF4-3EE1DC0BB9E1}">
      <dsp:nvSpPr>
        <dsp:cNvPr id="0" name=""/>
        <dsp:cNvSpPr/>
      </dsp:nvSpPr>
      <dsp:spPr>
        <a:xfrm>
          <a:off x="0" y="2827825"/>
          <a:ext cx="3264837" cy="942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Central region has weak and sometimes negative profitability.</a:t>
          </a:r>
        </a:p>
      </dsp:txBody>
      <dsp:txXfrm>
        <a:off x="0" y="2827825"/>
        <a:ext cx="3264837" cy="9426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D561-6FFB-4961-96C8-309E64462C72}">
      <dsp:nvSpPr>
        <dsp:cNvPr id="0" name=""/>
        <dsp:cNvSpPr/>
      </dsp:nvSpPr>
      <dsp:spPr>
        <a:xfrm>
          <a:off x="335396" y="715210"/>
          <a:ext cx="1046531" cy="10465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63895B-C396-42C2-9FE4-1A53F5C617DB}">
      <dsp:nvSpPr>
        <dsp:cNvPr id="0" name=""/>
        <dsp:cNvSpPr/>
      </dsp:nvSpPr>
      <dsp:spPr>
        <a:xfrm>
          <a:off x="558427" y="938242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671F3D-61C1-44B0-8472-94E9D4738F74}">
      <dsp:nvSpPr>
        <dsp:cNvPr id="0" name=""/>
        <dsp:cNvSpPr/>
      </dsp:nvSpPr>
      <dsp:spPr>
        <a:xfrm>
          <a:off x="849" y="2087710"/>
          <a:ext cx="1715625" cy="83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Furniture has a low 2.5% profit margin; Tables incur losses. </a:t>
          </a:r>
        </a:p>
      </dsp:txBody>
      <dsp:txXfrm>
        <a:off x="849" y="2087710"/>
        <a:ext cx="1715625" cy="836367"/>
      </dsp:txXfrm>
    </dsp:sp>
    <dsp:sp modelId="{9093E51D-C87E-4A41-AA41-AEA6888F239C}">
      <dsp:nvSpPr>
        <dsp:cNvPr id="0" name=""/>
        <dsp:cNvSpPr/>
      </dsp:nvSpPr>
      <dsp:spPr>
        <a:xfrm>
          <a:off x="2351256" y="715210"/>
          <a:ext cx="1046531" cy="10465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E38843-06E1-4304-83D1-EF8ABD6755FD}">
      <dsp:nvSpPr>
        <dsp:cNvPr id="0" name=""/>
        <dsp:cNvSpPr/>
      </dsp:nvSpPr>
      <dsp:spPr>
        <a:xfrm>
          <a:off x="2574287" y="938242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4E39A3-902E-4A47-AEFA-B7DD5EEA652B}">
      <dsp:nvSpPr>
        <dsp:cNvPr id="0" name=""/>
        <dsp:cNvSpPr/>
      </dsp:nvSpPr>
      <dsp:spPr>
        <a:xfrm>
          <a:off x="2016709" y="2087710"/>
          <a:ext cx="1715625" cy="836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Technology &amp; Office Supplies deliver ~17% average margins and lead profitability.</a:t>
          </a:r>
          <a:endParaRPr lang="en-US" sz="1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016709" y="2087710"/>
        <a:ext cx="1715625" cy="836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BAF4-048A-423C-8281-AEEFD40918F0}">
      <dsp:nvSpPr>
        <dsp:cNvPr id="0" name=""/>
        <dsp:cNvSpPr/>
      </dsp:nvSpPr>
      <dsp:spPr>
        <a:xfrm>
          <a:off x="176534" y="375693"/>
          <a:ext cx="2512096" cy="78503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727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Sean Miller: Top revenue but unprofitable (–$1,980)</a:t>
          </a:r>
        </a:p>
      </dsp:txBody>
      <dsp:txXfrm>
        <a:off x="176534" y="375693"/>
        <a:ext cx="2512096" cy="785030"/>
      </dsp:txXfrm>
    </dsp:sp>
    <dsp:sp modelId="{00FEF0A7-9AAF-4943-AE30-7DA5100EA9FD}">
      <dsp:nvSpPr>
        <dsp:cNvPr id="0" name=""/>
        <dsp:cNvSpPr/>
      </dsp:nvSpPr>
      <dsp:spPr>
        <a:xfrm>
          <a:off x="146084" y="337619"/>
          <a:ext cx="401078" cy="673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ACFB8-E973-48CD-9506-C5F4A334BAA2}">
      <dsp:nvSpPr>
        <dsp:cNvPr id="0" name=""/>
        <dsp:cNvSpPr/>
      </dsp:nvSpPr>
      <dsp:spPr>
        <a:xfrm>
          <a:off x="2886648" y="413565"/>
          <a:ext cx="2510510" cy="78453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1391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Tamara Chand: High revenue and 47% margin</a:t>
          </a:r>
        </a:p>
      </dsp:txBody>
      <dsp:txXfrm>
        <a:off x="2886648" y="413565"/>
        <a:ext cx="2510510" cy="784534"/>
      </dsp:txXfrm>
    </dsp:sp>
    <dsp:sp modelId="{4FA25810-BEA5-4E20-A09E-02C839C7CDF1}">
      <dsp:nvSpPr>
        <dsp:cNvPr id="0" name=""/>
        <dsp:cNvSpPr/>
      </dsp:nvSpPr>
      <dsp:spPr>
        <a:xfrm>
          <a:off x="2782043" y="300243"/>
          <a:ext cx="549174" cy="8237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70EAA-61A5-4E10-97B3-EB4AF0D959FE}">
      <dsp:nvSpPr>
        <dsp:cNvPr id="0" name=""/>
        <dsp:cNvSpPr/>
      </dsp:nvSpPr>
      <dsp:spPr>
        <a:xfrm>
          <a:off x="5525958" y="358390"/>
          <a:ext cx="2500998" cy="78156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378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customers generate 48.2% of revenue.</a:t>
          </a:r>
        </a:p>
      </dsp:txBody>
      <dsp:txXfrm>
        <a:off x="5525958" y="358390"/>
        <a:ext cx="2500998" cy="781562"/>
      </dsp:txXfrm>
    </dsp:sp>
    <dsp:sp modelId="{7CC832E8-DD10-450C-9EEF-BE6FEC869F62}">
      <dsp:nvSpPr>
        <dsp:cNvPr id="0" name=""/>
        <dsp:cNvSpPr/>
      </dsp:nvSpPr>
      <dsp:spPr>
        <a:xfrm>
          <a:off x="5490572" y="444667"/>
          <a:ext cx="409450" cy="4223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9D561-6FFB-4961-96C8-309E64462C72}">
      <dsp:nvSpPr>
        <dsp:cNvPr id="0" name=""/>
        <dsp:cNvSpPr/>
      </dsp:nvSpPr>
      <dsp:spPr>
        <a:xfrm>
          <a:off x="287946" y="253781"/>
          <a:ext cx="897486" cy="897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3895B-C396-42C2-9FE4-1A53F5C617DB}">
      <dsp:nvSpPr>
        <dsp:cNvPr id="0" name=""/>
        <dsp:cNvSpPr/>
      </dsp:nvSpPr>
      <dsp:spPr>
        <a:xfrm>
          <a:off x="479213" y="445098"/>
          <a:ext cx="514951" cy="5149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71F3D-61C1-44B0-8472-94E9D4738F74}">
      <dsp:nvSpPr>
        <dsp:cNvPr id="0" name=""/>
        <dsp:cNvSpPr/>
      </dsp:nvSpPr>
      <dsp:spPr>
        <a:xfrm>
          <a:off x="1044" y="1408191"/>
          <a:ext cx="1471289" cy="67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Organic team drives 60% of revenue.</a:t>
          </a:r>
        </a:p>
      </dsp:txBody>
      <dsp:txXfrm>
        <a:off x="1044" y="1408191"/>
        <a:ext cx="1471289" cy="670656"/>
      </dsp:txXfrm>
    </dsp:sp>
    <dsp:sp modelId="{9093E51D-C87E-4A41-AA41-AEA6888F239C}">
      <dsp:nvSpPr>
        <dsp:cNvPr id="0" name=""/>
        <dsp:cNvSpPr/>
      </dsp:nvSpPr>
      <dsp:spPr>
        <a:xfrm>
          <a:off x="2203012" y="265121"/>
          <a:ext cx="897486" cy="897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38843-06E1-4304-83D1-EF8ABD6755FD}">
      <dsp:nvSpPr>
        <dsp:cNvPr id="0" name=""/>
        <dsp:cNvSpPr/>
      </dsp:nvSpPr>
      <dsp:spPr>
        <a:xfrm>
          <a:off x="2394280" y="456438"/>
          <a:ext cx="514951" cy="5149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39A3-902E-4A47-AEFA-B7DD5EEA652B}">
      <dsp:nvSpPr>
        <dsp:cNvPr id="0" name=""/>
        <dsp:cNvSpPr/>
      </dsp:nvSpPr>
      <dsp:spPr>
        <a:xfrm>
          <a:off x="1729809" y="1442210"/>
          <a:ext cx="1843893" cy="625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Stella Given achieved 387% sales growth from 2014 to 2017</a:t>
          </a:r>
        </a:p>
      </dsp:txBody>
      <dsp:txXfrm>
        <a:off x="1729809" y="1442210"/>
        <a:ext cx="1843893" cy="625297"/>
      </dsp:txXfrm>
    </dsp:sp>
    <dsp:sp modelId="{262B1CDB-51B1-4CA4-9810-456FCB07C813}">
      <dsp:nvSpPr>
        <dsp:cNvPr id="0" name=""/>
        <dsp:cNvSpPr/>
      </dsp:nvSpPr>
      <dsp:spPr>
        <a:xfrm>
          <a:off x="1227404" y="2677194"/>
          <a:ext cx="897486" cy="8974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C623E-A7F6-4068-88AB-55ABFB8503EF}">
      <dsp:nvSpPr>
        <dsp:cNvPr id="0" name=""/>
        <dsp:cNvSpPr/>
      </dsp:nvSpPr>
      <dsp:spPr>
        <a:xfrm>
          <a:off x="1418668" y="2868421"/>
          <a:ext cx="514951" cy="5149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F50B3-3604-48F7-BA27-45F41469F57E}">
      <dsp:nvSpPr>
        <dsp:cNvPr id="0" name=""/>
        <dsp:cNvSpPr/>
      </dsp:nvSpPr>
      <dsp:spPr>
        <a:xfrm>
          <a:off x="714406" y="3924526"/>
          <a:ext cx="1948192" cy="625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reps are based in West and East regions</a:t>
          </a:r>
        </a:p>
      </dsp:txBody>
      <dsp:txXfrm>
        <a:off x="714406" y="3924526"/>
        <a:ext cx="1948192" cy="6252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0790A-6F85-41FD-BAD2-856F7B8C9106}">
      <dsp:nvSpPr>
        <dsp:cNvPr id="0" name=""/>
        <dsp:cNvSpPr/>
      </dsp:nvSpPr>
      <dsp:spPr>
        <a:xfrm>
          <a:off x="671110" y="652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FE37A-E44C-4349-A4CC-2151AB0C5EAB}">
      <dsp:nvSpPr>
        <dsp:cNvPr id="0" name=""/>
        <dsp:cNvSpPr/>
      </dsp:nvSpPr>
      <dsp:spPr>
        <a:xfrm>
          <a:off x="176110" y="1216819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Oct–Nov are peak months for orders</a:t>
          </a:r>
        </a:p>
      </dsp:txBody>
      <dsp:txXfrm>
        <a:off x="176110" y="1216819"/>
        <a:ext cx="1800000" cy="1125000"/>
      </dsp:txXfrm>
    </dsp:sp>
    <dsp:sp modelId="{821B4F6D-8EF5-4C73-B724-3C56EF3B2FF9}">
      <dsp:nvSpPr>
        <dsp:cNvPr id="0" name=""/>
        <dsp:cNvSpPr/>
      </dsp:nvSpPr>
      <dsp:spPr>
        <a:xfrm>
          <a:off x="2786110" y="652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6CC2D-57E5-4B18-967C-F1E3FD0B5125}">
      <dsp:nvSpPr>
        <dsp:cNvPr id="0" name=""/>
        <dsp:cNvSpPr/>
      </dsp:nvSpPr>
      <dsp:spPr>
        <a:xfrm>
          <a:off x="2291110" y="1216819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Early Fall promos can shift revenue into higher-margin periods.</a:t>
          </a:r>
        </a:p>
      </dsp:txBody>
      <dsp:txXfrm>
        <a:off x="2291110" y="1216819"/>
        <a:ext cx="1800000" cy="112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BC401-F1F8-4F1F-A498-F20E30C0AE9A}">
      <dsp:nvSpPr>
        <dsp:cNvPr id="0" name=""/>
        <dsp:cNvSpPr/>
      </dsp:nvSpPr>
      <dsp:spPr>
        <a:xfrm>
          <a:off x="545929" y="57981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87140-F272-40ED-89B5-80254B2B58D3}">
      <dsp:nvSpPr>
        <dsp:cNvPr id="0" name=""/>
        <dsp:cNvSpPr/>
      </dsp:nvSpPr>
      <dsp:spPr>
        <a:xfrm>
          <a:off x="50929" y="1810856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Orders delivered ≤3 days have 14.2% margin vs. 12.5% for &gt;5 days.</a:t>
          </a:r>
        </a:p>
      </dsp:txBody>
      <dsp:txXfrm>
        <a:off x="50929" y="1810856"/>
        <a:ext cx="1800000" cy="1575000"/>
      </dsp:txXfrm>
    </dsp:sp>
    <dsp:sp modelId="{AA3FECA3-B731-4A65-A1AC-ED29E98BA9E2}">
      <dsp:nvSpPr>
        <dsp:cNvPr id="0" name=""/>
        <dsp:cNvSpPr/>
      </dsp:nvSpPr>
      <dsp:spPr>
        <a:xfrm>
          <a:off x="2660929" y="57981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142E-C3F3-415C-800A-00FACEAE728F}">
      <dsp:nvSpPr>
        <dsp:cNvPr id="0" name=""/>
        <dsp:cNvSpPr/>
      </dsp:nvSpPr>
      <dsp:spPr>
        <a:xfrm>
          <a:off x="2165929" y="1810856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Standard Class averages 5.4 days and has lower margins.</a:t>
          </a:r>
        </a:p>
      </dsp:txBody>
      <dsp:txXfrm>
        <a:off x="2165929" y="1810856"/>
        <a:ext cx="1800000" cy="1575000"/>
      </dsp:txXfrm>
    </dsp:sp>
    <dsp:sp modelId="{7AD3E014-2020-433F-BBB3-76D12DC1D36C}">
      <dsp:nvSpPr>
        <dsp:cNvPr id="0" name=""/>
        <dsp:cNvSpPr/>
      </dsp:nvSpPr>
      <dsp:spPr>
        <a:xfrm>
          <a:off x="4775929" y="57981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B0CEC-562E-4F88-9C10-133E06E09A38}">
      <dsp:nvSpPr>
        <dsp:cNvPr id="0" name=""/>
        <dsp:cNvSpPr/>
      </dsp:nvSpPr>
      <dsp:spPr>
        <a:xfrm>
          <a:off x="4280929" y="1810856"/>
          <a:ext cx="1800000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Slower shipments (esp. Furniture) may reduce profitability.</a:t>
          </a:r>
        </a:p>
      </dsp:txBody>
      <dsp:txXfrm>
        <a:off x="4280929" y="1810856"/>
        <a:ext cx="1800000" cy="157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7AD97-D8C4-4B14-8B43-54AA9F3FF5BA}">
      <dsp:nvSpPr>
        <dsp:cNvPr id="0" name=""/>
        <dsp:cNvSpPr/>
      </dsp:nvSpPr>
      <dsp:spPr>
        <a:xfrm>
          <a:off x="769335" y="209814"/>
          <a:ext cx="713496" cy="713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008CF-E868-47BD-B745-D9727E5E4798}">
      <dsp:nvSpPr>
        <dsp:cNvPr id="0" name=""/>
        <dsp:cNvSpPr/>
      </dsp:nvSpPr>
      <dsp:spPr>
        <a:xfrm>
          <a:off x="333310" y="1175914"/>
          <a:ext cx="1585546" cy="71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Furniture has the highest discounts and lowest margins.</a:t>
          </a:r>
        </a:p>
      </dsp:txBody>
      <dsp:txXfrm>
        <a:off x="333310" y="1175914"/>
        <a:ext cx="1585546" cy="716631"/>
      </dsp:txXfrm>
    </dsp:sp>
    <dsp:sp modelId="{EE4D6E18-7F20-4222-AF3E-52F60A6F2C76}">
      <dsp:nvSpPr>
        <dsp:cNvPr id="0" name=""/>
        <dsp:cNvSpPr/>
      </dsp:nvSpPr>
      <dsp:spPr>
        <a:xfrm>
          <a:off x="2825552" y="209814"/>
          <a:ext cx="713496" cy="713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2B17C8-5091-4030-AA5A-E8A6C704524D}">
      <dsp:nvSpPr>
        <dsp:cNvPr id="0" name=""/>
        <dsp:cNvSpPr/>
      </dsp:nvSpPr>
      <dsp:spPr>
        <a:xfrm>
          <a:off x="2196327" y="1175914"/>
          <a:ext cx="1971944" cy="71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Weak negative correlation (–0.22) between discount and profit.</a:t>
          </a:r>
        </a:p>
      </dsp:txBody>
      <dsp:txXfrm>
        <a:off x="2196327" y="1175914"/>
        <a:ext cx="1971944" cy="716631"/>
      </dsp:txXfrm>
    </dsp:sp>
    <dsp:sp modelId="{2052A214-4F93-47E1-B9E8-FD5F9C609B7C}">
      <dsp:nvSpPr>
        <dsp:cNvPr id="0" name=""/>
        <dsp:cNvSpPr/>
      </dsp:nvSpPr>
      <dsp:spPr>
        <a:xfrm>
          <a:off x="1894043" y="2288932"/>
          <a:ext cx="713496" cy="713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3F50F-7719-4071-A249-98D010F82615}">
      <dsp:nvSpPr>
        <dsp:cNvPr id="0" name=""/>
        <dsp:cNvSpPr/>
      </dsp:nvSpPr>
      <dsp:spPr>
        <a:xfrm>
          <a:off x="1258960" y="3255032"/>
          <a:ext cx="1983661" cy="71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Discounting often reduces profit without boosting volume.</a:t>
          </a:r>
        </a:p>
      </dsp:txBody>
      <dsp:txXfrm>
        <a:off x="1258960" y="3255032"/>
        <a:ext cx="1983661" cy="7166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7B6E7-12EA-453E-88E8-5F11A00AAFED}">
      <dsp:nvSpPr>
        <dsp:cNvPr id="0" name=""/>
        <dsp:cNvSpPr/>
      </dsp:nvSpPr>
      <dsp:spPr>
        <a:xfrm>
          <a:off x="345343" y="773483"/>
          <a:ext cx="563994" cy="5639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DE61D-6FF6-4AE3-8F61-6AE4EC678C7E}">
      <dsp:nvSpPr>
        <dsp:cNvPr id="0" name=""/>
        <dsp:cNvSpPr/>
      </dsp:nvSpPr>
      <dsp:spPr>
        <a:xfrm>
          <a:off x="680" y="1591890"/>
          <a:ext cx="1253320" cy="87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customers contribute 48% of revenue.</a:t>
          </a:r>
        </a:p>
      </dsp:txBody>
      <dsp:txXfrm>
        <a:off x="680" y="1591890"/>
        <a:ext cx="1253320" cy="877324"/>
      </dsp:txXfrm>
    </dsp:sp>
    <dsp:sp modelId="{413A89EE-7C43-48DB-82ED-5651AAD533CB}">
      <dsp:nvSpPr>
        <dsp:cNvPr id="0" name=""/>
        <dsp:cNvSpPr/>
      </dsp:nvSpPr>
      <dsp:spPr>
        <a:xfrm>
          <a:off x="1817994" y="773483"/>
          <a:ext cx="563994" cy="5639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1C25D-4827-474C-86F1-E2F15D15A461}">
      <dsp:nvSpPr>
        <dsp:cNvPr id="0" name=""/>
        <dsp:cNvSpPr/>
      </dsp:nvSpPr>
      <dsp:spPr>
        <a:xfrm>
          <a:off x="1473331" y="1591890"/>
          <a:ext cx="1253320" cy="87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 20% of products account for 77% of sales.</a:t>
          </a:r>
        </a:p>
      </dsp:txBody>
      <dsp:txXfrm>
        <a:off x="1473331" y="1591890"/>
        <a:ext cx="1253320" cy="877324"/>
      </dsp:txXfrm>
    </dsp:sp>
    <dsp:sp modelId="{DA8D4DF6-1179-458F-9AD9-AABE56DCF5CF}">
      <dsp:nvSpPr>
        <dsp:cNvPr id="0" name=""/>
        <dsp:cNvSpPr/>
      </dsp:nvSpPr>
      <dsp:spPr>
        <a:xfrm>
          <a:off x="3290646" y="773483"/>
          <a:ext cx="563994" cy="5639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0B6A2-6361-4216-BCFF-A1A6194DBF1C}">
      <dsp:nvSpPr>
        <dsp:cNvPr id="0" name=""/>
        <dsp:cNvSpPr/>
      </dsp:nvSpPr>
      <dsp:spPr>
        <a:xfrm>
          <a:off x="2945983" y="1591890"/>
          <a:ext cx="1253320" cy="877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Sales are concentrated across a few SKUs and buyers.</a:t>
          </a:r>
        </a:p>
      </dsp:txBody>
      <dsp:txXfrm>
        <a:off x="2945983" y="1591890"/>
        <a:ext cx="1253320" cy="877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coupon-coupons-discount-money-2004245/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40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harmony-relax-rock-moqui-stone-1229886/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47.jp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165296248818645219/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52.jp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18531-roi-png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5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biblioguero.blogspot.com/2012/06/" TargetMode="External"/><Relationship Id="rId3" Type="http://schemas.openxmlformats.org/officeDocument/2006/relationships/diagramLayout" Target="../diagrams/layout12.xml"/><Relationship Id="rId7" Type="http://schemas.openxmlformats.org/officeDocument/2006/relationships/image" Target="../media/image62.jp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oto.wuestenigel.com/green-boat/" TargetMode="External"/><Relationship Id="rId3" Type="http://schemas.openxmlformats.org/officeDocument/2006/relationships/diagramLayout" Target="../diagrams/layout13.xml"/><Relationship Id="rId7" Type="http://schemas.openxmlformats.org/officeDocument/2006/relationships/image" Target="../media/image67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81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vgsilh.com/000000/image/971644.html" TargetMode="External"/><Relationship Id="rId4" Type="http://schemas.openxmlformats.org/officeDocument/2006/relationships/image" Target="../media/image9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piralvision.tistory.com/entry/2025%EB%85%84-%EC%82%AC%EA%B3%BC-%EA%B0%80%EA%B2%A9-%EC%A0%84%EB%A7%9D%EA%B3%BC-%EC%86%8C%EB%B9%84%EC%9E%90-%EA%B5%AC%EB%A7%A4-%ED%8C%81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2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F3384A87-7BEC-13CA-02E5-8D91FB92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1" r="13731" b="-1"/>
          <a:stretch>
            <a:fillRect/>
          </a:stretch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247" y="382752"/>
            <a:ext cx="2856932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Hagital</a:t>
            </a:r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Store Sales Analysis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(2014–2017)</a:t>
            </a:r>
            <a:endParaRPr lang="en-US" sz="4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247" y="4457522"/>
            <a:ext cx="3450056" cy="1485319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b="1" dirty="0">
                <a:solidFill>
                  <a:srgbClr val="002060"/>
                </a:solidFill>
              </a:rPr>
              <a:t>Key Findings, Recommendations &amp; Limitations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1145378"/>
            <a:ext cx="4501582" cy="1073945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Discount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9B4FAF-AC06-043A-065E-AB466D24B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8918635"/>
              </p:ext>
            </p:extLst>
          </p:nvPr>
        </p:nvGraphicFramePr>
        <p:xfrm>
          <a:off x="401182" y="2219322"/>
          <a:ext cx="4501583" cy="418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CA74FCA-A666-31DA-37FB-01432F9110CE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5F1835-D013-4C02-83C0-928398B51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29091" y="0"/>
            <a:ext cx="361372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1048871"/>
            <a:ext cx="4052067" cy="1170452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Concentration of Sales &amp; 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83D1F-B812-3E9E-E0BB-5C7BA5856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025156"/>
              </p:ext>
            </p:extLst>
          </p:nvPr>
        </p:nvGraphicFramePr>
        <p:xfrm>
          <a:off x="627510" y="1807651"/>
          <a:ext cx="4199984" cy="324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67809E-7AE0-E5F9-1DE6-DB8DF2DD82D2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1F40C-DE24-40BC-91D2-154EBFC99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07085" y="0"/>
            <a:ext cx="3834628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4990C-7F98-2164-409D-F2CC73EC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54FA4BC-4DA9-936A-827B-8D1635D5A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10" y="1046491"/>
            <a:ext cx="4501582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Reevaluate Furniture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5B358-FB85-1560-64EA-781A3FAF5F8B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EE42A3F-8838-7D87-FE1C-B0F4B9611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828139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83E891-BA70-4FAC-B74E-C5CA3CB08D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409193" y="0"/>
            <a:ext cx="373252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223" y="1100416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Scale High-ROI Product 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5ED0F5-9942-5950-5CBA-5020A3BEF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004764"/>
              </p:ext>
            </p:extLst>
          </p:nvPr>
        </p:nvGraphicFramePr>
        <p:xfrm>
          <a:off x="625223" y="2564885"/>
          <a:ext cx="4501582" cy="3126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8F0278-DD65-01FF-3ACC-E4D44572316E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C5BC71-D127-4C7B-8BF8-A33E324247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57350" y="484969"/>
            <a:ext cx="4054253" cy="5730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951424"/>
            <a:ext cx="4390637" cy="1495425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High-Value Customers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9D967-12CC-8417-D8EA-5F7C3ECA9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48116"/>
              </p:ext>
            </p:extLst>
          </p:nvPr>
        </p:nvGraphicFramePr>
        <p:xfrm>
          <a:off x="363072" y="2285998"/>
          <a:ext cx="4390637" cy="383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E4C3B7-76A0-68A9-E13B-BB65243CC295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65C623-CF2E-4A2D-810F-9222EE42A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16781" y="2011626"/>
            <a:ext cx="3779663" cy="2834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914" y="1173623"/>
            <a:ext cx="3553752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Shipping 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5C74F-3804-943A-A19B-1D2C2118F5B1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2D7869-3E99-69AB-28CE-7AF439B14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266146"/>
              </p:ext>
            </p:extLst>
          </p:nvPr>
        </p:nvGraphicFramePr>
        <p:xfrm>
          <a:off x="627510" y="2082338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0A561D-73D2-495C-B086-63402CB14C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5399" r="13593"/>
          <a:stretch/>
        </p:blipFill>
        <p:spPr>
          <a:xfrm>
            <a:off x="5239265" y="0"/>
            <a:ext cx="39047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 Sales Reps &amp; Teams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5F00F0-6886-B33D-C134-41623EE33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51738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00CBF5-F0C5-9FEB-8518-85D98D7FEA99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746486"/>
            <a:ext cx="4767454" cy="18432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Optimize Regional Operations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06D8C-E6B0-1A4D-8AAC-2FF3F45EE73A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3706078-664B-6FBA-1E4F-51F11B78FE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09" r="34236"/>
          <a:stretch>
            <a:fillRect/>
          </a:stretch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B56B2B-EEED-0B1F-32B7-5A899360B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22339"/>
              </p:ext>
            </p:extLst>
          </p:nvPr>
        </p:nvGraphicFramePr>
        <p:xfrm>
          <a:off x="623990" y="2400473"/>
          <a:ext cx="4458998" cy="280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254" y="1021976"/>
            <a:ext cx="4323072" cy="1366187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Rationalize Discounting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FD8A34-39AE-0097-2076-2C413EAE1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015205"/>
              </p:ext>
            </p:extLst>
          </p:nvPr>
        </p:nvGraphicFramePr>
        <p:xfrm>
          <a:off x="448999" y="2219322"/>
          <a:ext cx="4501582" cy="3616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F553FD-E542-E0AF-BEA1-F693E2D93CFF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A896E-EA2E-4461-ACC9-AE47CF57F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191" y="0"/>
            <a:ext cx="3692521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E14BD-A2D5-EF9E-42D8-E00524654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0F171E1-5EB8-8E9E-1E63-1246CB2C5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Key Findings</a:t>
            </a:r>
            <a:endParaRPr lang="en-NG" sz="57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798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a pink box, pink balloon, and pink cupcakes">
            <a:extLst>
              <a:ext uri="{FF2B5EF4-FFF2-40B4-BE49-F238E27FC236}">
                <a16:creationId xmlns:a16="http://schemas.microsoft.com/office/drawing/2014/main" id="{0D347B86-D28D-557C-70AE-73553D53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3" r="-1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6447"/>
            <a:ext cx="2866641" cy="1108589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 Promotions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F9B2B-F5E8-0270-F55F-D438078764D3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07B3462-3493-AAEE-D415-6C5AA5339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96019"/>
              </p:ext>
            </p:extLst>
          </p:nvPr>
        </p:nvGraphicFramePr>
        <p:xfrm>
          <a:off x="315468" y="1459952"/>
          <a:ext cx="3493004" cy="5123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 Concentration Risk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D145C-0D5A-6952-1D1B-89738E9C3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13366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C0342C-A895-53C7-958C-CBE2377A5016}"/>
              </a:ext>
            </a:extLst>
          </p:cNvPr>
          <p:cNvSpPr txBox="1"/>
          <p:nvPr/>
        </p:nvSpPr>
        <p:spPr>
          <a:xfrm>
            <a:off x="363072" y="164958"/>
            <a:ext cx="30121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Recommendations</a:t>
            </a:r>
            <a:endParaRPr lang="en-NG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9175"/>
            <a:ext cx="914857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974" y="1110000"/>
            <a:ext cx="2847059" cy="4633614"/>
          </a:xfrm>
        </p:spPr>
        <p:txBody>
          <a:bodyPr anchor="ctr">
            <a:normAutofit/>
          </a:bodyPr>
          <a:lstStyle/>
          <a:p>
            <a:r>
              <a:rPr lang="en-US" sz="4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Limitations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01E99F8-0566-4F5F-7BBF-E536ED6C5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201838"/>
              </p:ext>
            </p:extLst>
          </p:nvPr>
        </p:nvGraphicFramePr>
        <p:xfrm>
          <a:off x="3984790" y="879732"/>
          <a:ext cx="4530559" cy="5109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9175"/>
            <a:ext cx="914857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9EF760F-80A7-4F13-A57D-421705E5A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8357" y="1724099"/>
            <a:ext cx="4547286" cy="340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5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981635"/>
            <a:ext cx="5036058" cy="6899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&amp; Profitability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DEBB1-0CA7-5C5E-C3CA-F6FA83CEE2FB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64C61-5376-89ED-82EB-D3842FDCE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9" r="31720" b="-2"/>
          <a:stretch>
            <a:fillRect/>
          </a:stretch>
        </p:blipFill>
        <p:spPr>
          <a:xfrm>
            <a:off x="5991969" y="0"/>
            <a:ext cx="2567320" cy="685800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8C9BD87-A57F-07D1-3CF7-F1F6A6798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92878"/>
              </p:ext>
            </p:extLst>
          </p:nvPr>
        </p:nvGraphicFramePr>
        <p:xfrm>
          <a:off x="628649" y="1825625"/>
          <a:ext cx="7930639" cy="4050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1116106"/>
            <a:ext cx="3264837" cy="10443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Regional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0DA15-0607-649B-F723-2D424D76A153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77954F9-F008-99D2-3EAA-1ABA93E3F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631657"/>
              </p:ext>
            </p:extLst>
          </p:nvPr>
        </p:nvGraphicFramePr>
        <p:xfrm>
          <a:off x="653581" y="2447337"/>
          <a:ext cx="3264837" cy="377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55164AC-B76C-4B9E-BDC4-8E87C95C3B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067" y="2160466"/>
            <a:ext cx="3106345" cy="2708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145" y="-6558"/>
            <a:ext cx="4691122" cy="6874766"/>
            <a:chOff x="-9149" y="3725"/>
            <a:chExt cx="6254832" cy="688720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75" y="1247798"/>
            <a:ext cx="3733482" cy="7124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Product-Level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622E5-D3F7-532A-F7D0-5C803EF9AAF7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12AEDC-EF5D-D866-9AE6-B77166F7A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986932"/>
              </p:ext>
            </p:extLst>
          </p:nvPr>
        </p:nvGraphicFramePr>
        <p:xfrm>
          <a:off x="580774" y="1970913"/>
          <a:ext cx="3733184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1F0B13E-8C3E-4E72-A791-244BF8AA5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537" y="963827"/>
            <a:ext cx="2012220" cy="5147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83950"/>
            <a:ext cx="3756274" cy="6345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Analysis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0BF586E-AD33-857D-CF49-6CF5398312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963106"/>
              </p:ext>
            </p:extLst>
          </p:nvPr>
        </p:nvGraphicFramePr>
        <p:xfrm>
          <a:off x="628650" y="1467279"/>
          <a:ext cx="8173042" cy="149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099BD9-D7D2-47C2-9CE8-1C3C720308E2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2F09F-33EF-465E-9E2E-8921B32B03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2718487"/>
            <a:ext cx="8173040" cy="350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645" y="885648"/>
            <a:ext cx="3096462" cy="8483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Staff Productivity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673B-41BA-E2A1-42AF-49A1AD498113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280FCC-66D9-4940-985A-4408847AD2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384142"/>
              </p:ext>
            </p:extLst>
          </p:nvPr>
        </p:nvGraphicFramePr>
        <p:xfrm>
          <a:off x="603503" y="1581665"/>
          <a:ext cx="3574747" cy="514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7CFA236-0149-4939-9288-CCEAE0CBCE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2325" y="1092664"/>
            <a:ext cx="2088292" cy="50090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94" y="1358503"/>
            <a:ext cx="3850362" cy="672911"/>
          </a:xfrm>
        </p:spPr>
        <p:txBody>
          <a:bodyPr>
            <a:normAutofit/>
          </a:bodyPr>
          <a:lstStyle/>
          <a:p>
            <a:r>
              <a:rPr lang="en-US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Seasonality Obvious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5A758-BEA7-7726-34C1-DE1B58F725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825857"/>
              </p:ext>
            </p:extLst>
          </p:nvPr>
        </p:nvGraphicFramePr>
        <p:xfrm>
          <a:off x="398909" y="2702859"/>
          <a:ext cx="4267220" cy="2407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1AF2165-823E-D9E8-76EE-01C22B908262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A53D6-B36A-4D90-B307-BAE05F08F8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179313" y="0"/>
            <a:ext cx="39624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53" y="1089514"/>
            <a:ext cx="5513293" cy="11346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Shipping Duration Impacts Profit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2AFE2B-D04B-566D-2B1F-1ECE214EA3EC}"/>
              </a:ext>
            </a:extLst>
          </p:cNvPr>
          <p:cNvSpPr txBox="1"/>
          <p:nvPr/>
        </p:nvSpPr>
        <p:spPr>
          <a:xfrm>
            <a:off x="363072" y="164958"/>
            <a:ext cx="2084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Key Findings</a:t>
            </a:r>
            <a:endParaRPr lang="en-NG" sz="28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4E617A3-FA3C-4118-1104-49EC05DDF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332397"/>
              </p:ext>
            </p:extLst>
          </p:nvPr>
        </p:nvGraphicFramePr>
        <p:xfrm>
          <a:off x="1438836" y="1751125"/>
          <a:ext cx="6131858" cy="396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_xmlsignatures/_rels/origin.sigs.rels><?xml version="1.0" encoding="UTF-8" standalone="yes"?>
<Relationships xmlns="http://schemas.openxmlformats.org/package/2006/relationships"><Relationship Id="rId1" Type="http://schemas.openxmlformats.org/package/2006/relationships/digital-signature/signature" Target="sig1.xml"/></Relationships>
</file>

<file path=_xmlsignatures/sig1.xml><?xml version="1.0" encoding="utf-8"?>
<Signature xmlns="http://www.w3.org/2000/09/xmldsig#" Id="idPackageSignature">
  <SignedInfo>
    <CanonicalizationMethod Algorithm="http://www.w3.org/TR/2001/REC-xml-c14n-20010315"/>
    <SignatureMethod Algorithm="http://www.w3.org/2001/04/xmldsig-more#rsa-sha256"/>
    <Reference Type="http://www.w3.org/2000/09/xmldsig#Object" URI="#idPackageObject">
      <DigestMethod Algorithm="http://www.w3.org/2001/04/xmlenc#sha256"/>
      <DigestValue>S6/8J0NAb+yyTJQ4ChuyQ6UauJNQ5uWbkGj8LjYSGcw=</DigestValue>
    </Reference>
    <Reference Type="http://www.w3.org/2000/09/xmldsig#Object" URI="#idOfficeObject">
      <DigestMethod Algorithm="http://www.w3.org/2001/04/xmlenc#sha256"/>
      <DigestValue>1Sx8HgEwK0Ps3+KOCcYvTJV9jtrxSo8YlSxiJDsgnsw=</DigestValue>
    </Reference>
    <Reference Type="http://uri.etsi.org/01903#SignedProperties" URI="#idSignedProperties">
      <Transforms>
        <Transform Algorithm="http://www.w3.org/TR/2001/REC-xml-c14n-20010315"/>
      </Transforms>
      <DigestMethod Algorithm="http://www.w3.org/2001/04/xmlenc#sha256"/>
      <DigestValue>NnHjZumHn0rcwf4ZvMIosGCcZ3Kb0daIKvOuT+yypC0=</DigestValue>
    </Reference>
  </SignedInfo>
  <SignatureValue>U1UgzKqMoX8ZvvOyXoOi8HOPas6kgi4rrIn/QgHgPdmTte/QkXT1Aw7bk7f9rWYPU80kEXn1WGLZ
Fcd68wrfMBzlYiChsIN2fppFcW+t0pOejSpH+UYhcrctbS6y42TYDHHNQAZlePbdzJDEcPN+XxIK
EvfI5eBqT4q9y+KpiPkWdTdF8t1SHrBJ1QddpmyseVT2ONJzyDiOwac2bKyBHgdXSdcTJHm4/CWT
iXK/EE1H7BaUaRb00AjRJxgTP1uaa4QFRHUCU2eUePQ0zCo/vNvDBf17uhLEVWDweOos/G2qskXt
nxksf+JfhQEks77YOQsrdhXLg4shbT/PcgqKiQ==</SignatureValue>
  <KeyInfo>
    <X509Data>
      <X509Certificate>MIID8jCCAtqgAwIBAgIQK8YdBeD3ULhHANHl5BjunzANBgkqhkiG9w0BAQsFADB4MXYwEQYKCZImiZPyLGQBGRYDbmV0MBUGCgmSJomT8ixkARkWB3dpbmRvd3MwHQYDVQQDExZNUy1Pcmdhbml6YXRpb24tQWNjZXNzMCsGA1UECxMkODJkYmFjYTQtM2U4MS00NmNhLTljNzMtMDk1MGMxZWFjYTk3MB4XDTIxMTIyODA3MzQzMloXDTMxMTIyODA4MDQzMlowLzEtMCsGA1UEAxMkYzNjN2M2ZDQtYjU3YS00OWJhLWI5N2UtMTE5YWQ3ZWQ2ODhiMIIBIjANBgkqhkiG9w0BAQEFAAOCAQ8AMIIBCgKCAQEA2agYwkRKej1j7RE1At3vG26wpRR1Q3ddpQ5a9RWkIv/CtVZt6Mh7lyntzXqsX/2KoSO37UqLzKkAYB5dRO1Qwal2SQFHi+i5ps5r13YooPR+hgWCM5gwgFGV0O/+mV0N1zZje/K2DGqry3IwCqP1O7KeLnAXOmnLj2cS5VkFfUXiZsRkE76PGKIQ4Dl7pWuZC+2RhAVjLJ0iaUu8j7W492Z56slMD4unvAmBATxEXSktaj6w+lc8CSkQdlfmlR0OdNlIJ7l7baKYVlqOZsZzV12IreyqRJ8QHOzdE/04Fmg9euvWgncgg8RjvIQxBJtrzn0Sp2fCG0yvS+JVDySkaQIDAQABo4HAMIG9MAwGA1UdEwEB/wQCMAAwFgYDVR0lAQH/BAwwCgYIKwYBBQUHAwIwIgYLKoZIhvcUAQWCHAIEEwSBENTGx8N6tbpJuX4RmtftaIswIgYLKoZIhvcUAQWCHAMEEwSBEAHCKToKqhRBspeVJ4ONnNowIgYLKoZIhvcUAQWCHAUEEwSBEOhnF+jYPStIiHz2SNlfyfEwFAYLKoZIhvcUAQWCHAgEBQSBAkFGMBMGCyqGSIb3FAEFghwHBAQEgQEwMA0GCSqGSIb3DQEBCwUAA4IBAQCZ5sun1Z0yV4ECZRsxtRMFIw8xgwcnA2vU1+D1kzayIDRtmZ/iN2KwSnEVG8kOpHfNl7rryGjyydbVwvImCIBPMAamlX44EYXbLFvGzsaBYpxrSYeqxJVSra6P70KJ+Wsid5Dk5TB68NR/xu0SADUGwvlAmeKwgA6ndy7+/R+3biEpvO7U6fRJF9Nf7+jGirEcewXcmPo+/+6sV+sNYNTlamMkvg7RO9NFxzexEuFuW49xdt5/T77VSpa1FRaeDWAIakw61+ASzyTsahVVudQoBwZg5CI3T5aId4C7T45zDa9qgPjYZNhxzgMT+6xaBot7nrac8/FP8dvoWy542ao/</X509Certificate>
    </X509Data>
  </KeyInfo>
  <Object Id="idPackageObject">
    <Manifest>
      <Reference URI="/_rels/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ZA0yc/xO3JTsFCHnkGRYT0tE9b7806O9EDnxF1WjyYo=</DigestValue>
      </Reference>
      <Reference URI="/ppt/_rels/presentation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7"/>
            <mdssi:RelationshipReference xmlns:mdssi="http://schemas.openxmlformats.org/package/2006/digital-signature" SourceId="rId25"/>
            <mdssi:RelationshipReference xmlns:mdssi="http://schemas.openxmlformats.org/package/2006/digital-signature" SourceId="rId2"/>
            <mdssi:RelationshipReference xmlns:mdssi="http://schemas.openxmlformats.org/package/2006/digital-signature" SourceId="rId16"/>
            <mdssi:RelationshipReference xmlns:mdssi="http://schemas.openxmlformats.org/package/2006/digital-signature" SourceId="rId20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24"/>
            <mdssi:RelationshipReference xmlns:mdssi="http://schemas.openxmlformats.org/package/2006/digital-signature" SourceId="rId5"/>
            <mdssi:RelationshipReference xmlns:mdssi="http://schemas.openxmlformats.org/package/2006/digital-signature" SourceId="rId15"/>
            <mdssi:RelationshipReference xmlns:mdssi="http://schemas.openxmlformats.org/package/2006/digital-signature" SourceId="rId23"/>
            <mdssi:RelationshipReference xmlns:mdssi="http://schemas.openxmlformats.org/package/2006/digital-signature" SourceId="rId28"/>
            <mdssi:RelationshipReference xmlns:mdssi="http://schemas.openxmlformats.org/package/2006/digital-signature" SourceId="rId10"/>
            <mdssi:RelationshipReference xmlns:mdssi="http://schemas.openxmlformats.org/package/2006/digital-signature" SourceId="rId19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  <mdssi:RelationshipReference xmlns:mdssi="http://schemas.openxmlformats.org/package/2006/digital-signature" SourceId="rId14"/>
            <mdssi:RelationshipReference xmlns:mdssi="http://schemas.openxmlformats.org/package/2006/digital-signature" SourceId="rId22"/>
            <mdssi:RelationshipReference xmlns:mdssi="http://schemas.openxmlformats.org/package/2006/digital-signature" SourceId="rId27"/>
            <mdssi:RelationshipReference xmlns:mdssi="http://schemas.openxmlformats.org/package/2006/digital-signature" SourceId="rId8"/>
            <mdssi:RelationshipReference xmlns:mdssi="http://schemas.openxmlformats.org/package/2006/digital-signature" SourceId="rId13"/>
            <mdssi:RelationshipReference xmlns:mdssi="http://schemas.openxmlformats.org/package/2006/digital-signature" SourceId="rId18"/>
            <mdssi:RelationshipReference xmlns:mdssi="http://schemas.openxmlformats.org/package/2006/digital-signature" SourceId="rId26"/>
            <mdssi:RelationshipReference xmlns:mdssi="http://schemas.openxmlformats.org/package/2006/digital-signature" SourceId="rId3"/>
            <mdssi:RelationshipReference xmlns:mdssi="http://schemas.openxmlformats.org/package/2006/digital-signature" SourceId="rId21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</Transform>
          <Transform Algorithm="http://www.w3.org/TR/2001/REC-xml-c14n-20010315"/>
        </Transforms>
        <DigestMethod Algorithm="http://www.w3.org/2001/04/xmlenc#sha256"/>
        <DigestValue>oOTXcVh81XeNNrLA/8IJ8FPTWsf8H/gBvh6f3avnEXI=</DigestValue>
      </Reference>
      <Reference URI="/ppt/diagrams/_rels/data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mUrbxGzFH36YEZXkv7HKZfwRP3tmVh3wy3WCu1XlhJs=</DigestValue>
      </Reference>
      <Reference URI="/ppt/diagrams/_rels/data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J//ZbO0OE/pw8zMbsVG6Vab3VEY1P3Whno9OWAqA+Uc=</DigestValue>
      </Reference>
      <Reference URI="/ppt/diagrams/_rels/data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fJ7VOc6eGTjIY8CyrRHyK58tzzlE5adOztmTXncrP3Y=</DigestValue>
      </Reference>
      <Reference URI="/ppt/diagrams/_rels/data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YCKdINkxSWxtQNqJNyVE2Pvsp0pU/pFNE424LNuRD5o=</DigestValue>
      </Reference>
      <Reference URI="/ppt/diagrams/_rels/data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Yui3zPU9KdYwvmVz7ni9Gywl01CjHRwAlxXxPqey4Ho=</DigestValue>
      </Reference>
      <Reference URI="/ppt/diagrams/_rels/data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l6vlqrawPS1JNdNf07EiGjN/IeKJK3/kxDRIvpx3JrE=</DigestValue>
      </Reference>
      <Reference URI="/ppt/diagrams/_rels/data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iIBjKEE5wU4nmDaVp7op5V3FywdiblbE2b5h+Lo2tQk=</DigestValue>
      </Reference>
      <Reference URI="/ppt/diagrams/_rels/data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Lr/TfpI+QAF+6yzX45ICayHtSr+5ioykg4vsdSh1FI4=</DigestValue>
      </Reference>
      <Reference URI="/ppt/diagrams/_rels/data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a+2vLrfGwp6rABxeHCUSgigkhMD005dKcbntoBRRoEI=</DigestValue>
      </Reference>
      <Reference URI="/ppt/diagrams/_rels/data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c3IKoLD0UWCCS0Qm4qFQptv0jKbH0kleEOqw+ISX17E=</DigestValue>
      </Reference>
      <Reference URI="/ppt/diagrams/_rels/data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CEeTVhSM9yDCnSw3UpD/GOa7N35bToLFzdiFyG3tqj4=</DigestValue>
      </Reference>
      <Reference URI="/ppt/diagrams/_rels/data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HD45DAPmx3UmplXiENhC9FsZoQ+SMmdRwnlaRRDdnnk=</DigestValue>
      </Reference>
      <Reference URI="/ppt/diagrams/_rels/data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+5IxQIME2x5D4Li40FtNFjv7SXSAq/8h2O/OGpYhENo=</DigestValue>
      </Reference>
      <Reference URI="/ppt/diagrams/_rels/data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lqJ3LQ5OnTcN7/ZbEQl3tj6uq0v5zoAjOMv20jpX93I=</DigestValue>
      </Reference>
      <Reference URI="/ppt/diagrams/_rels/data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Zz8li0HaPy8g1JezzqKl3j593Y5RSYAUikKOWPBwiNI=</DigestValue>
      </Reference>
      <Reference URI="/ppt/diagrams/_rels/data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hih7vo0XVRCeiBZ10mCYnujDxyxiByGoRaDUaorf47A=</DigestValue>
      </Reference>
      <Reference URI="/ppt/diagrams/_rels/drawing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mUrbxGzFH36YEZXkv7HKZfwRP3tmVh3wy3WCu1XlhJs=</DigestValue>
      </Reference>
      <Reference URI="/ppt/diagrams/_rels/drawing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J//ZbO0OE/pw8zMbsVG6Vab3VEY1P3Whno9OWAqA+Uc=</DigestValue>
      </Reference>
      <Reference URI="/ppt/diagrams/_rels/drawing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fJ7VOc6eGTjIY8CyrRHyK58tzzlE5adOztmTXncrP3Y=</DigestValue>
      </Reference>
      <Reference URI="/ppt/diagrams/_rels/drawing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YCKdINkxSWxtQNqJNyVE2Pvsp0pU/pFNE424LNuRD5o=</DigestValue>
      </Reference>
      <Reference URI="/ppt/diagrams/_rels/drawing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Yui3zPU9KdYwvmVz7ni9Gywl01CjHRwAlxXxPqey4Ho=</DigestValue>
      </Reference>
      <Reference URI="/ppt/diagrams/_rels/drawing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l6vlqrawPS1JNdNf07EiGjN/IeKJK3/kxDRIvpx3JrE=</DigestValue>
      </Reference>
      <Reference URI="/ppt/diagrams/_rels/drawing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iIBjKEE5wU4nmDaVp7op5V3FywdiblbE2b5h+Lo2tQk=</DigestValue>
      </Reference>
      <Reference URI="/ppt/diagrams/_rels/drawing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Lr/TfpI+QAF+6yzX45ICayHtSr+5ioykg4vsdSh1FI4=</DigestValue>
      </Reference>
      <Reference URI="/ppt/diagrams/_rels/drawing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a+2vLrfGwp6rABxeHCUSgigkhMD005dKcbntoBRRoEI=</DigestValue>
      </Reference>
      <Reference URI="/ppt/diagrams/_rels/drawing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c3IKoLD0UWCCS0Qm4qFQptv0jKbH0kleEOqw+ISX17E=</DigestValue>
      </Reference>
      <Reference URI="/ppt/diagrams/_rels/drawing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CEeTVhSM9yDCnSw3UpD/GOa7N35bToLFzdiFyG3tqj4=</DigestValue>
      </Reference>
      <Reference URI="/ppt/diagrams/_rels/drawing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HD45DAPmx3UmplXiENhC9FsZoQ+SMmdRwnlaRRDdnnk=</DigestValue>
      </Reference>
      <Reference URI="/ppt/diagrams/_rels/drawing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+5IxQIME2x5D4Li40FtNFjv7SXSAq/8h2O/OGpYhENo=</DigestValue>
      </Reference>
      <Reference URI="/ppt/diagrams/_rels/drawing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lqJ3LQ5OnTcN7/ZbEQl3tj6uq0v5zoAjOMv20jpX93I=</DigestValue>
      </Reference>
      <Reference URI="/ppt/diagrams/_rels/drawing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Zz8li0HaPy8g1JezzqKl3j593Y5RSYAUikKOWPBwiNI=</DigestValue>
      </Reference>
      <Reference URI="/ppt/diagrams/_rels/drawing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hih7vo0XVRCeiBZ10mCYnujDxyxiByGoRaDUaorf47A=</DigestValue>
      </Reference>
      <Reference URI="/ppt/diagrams/colors1.xml?ContentType=application/vnd.openxmlformats-officedocument.drawingml.diagramColors+xml">
        <DigestMethod Algorithm="http://www.w3.org/2001/04/xmlenc#sha256"/>
        <DigestValue>TuebD6Y3SHyKtnHf4lCKS3A+PtOKfXfPUDRuW0NOd5o=</DigestValue>
      </Reference>
      <Reference URI="/ppt/diagrams/colors10.xml?ContentType=application/vnd.openxmlformats-officedocument.drawingml.diagramColors+xml">
        <DigestMethod Algorithm="http://www.w3.org/2001/04/xmlenc#sha256"/>
        <DigestValue>le3biEqHArcMLEPwpOLiaMpWt4aHqSAQoizzxOSCP3w=</DigestValue>
      </Reference>
      <Reference URI="/ppt/diagrams/colors11.xml?ContentType=application/vnd.openxmlformats-officedocument.drawingml.diagramColors+xml">
        <DigestMethod Algorithm="http://www.w3.org/2001/04/xmlenc#sha256"/>
        <DigestValue>w9/FKUWZykEAzLd3c4W29bVEU9AKUzrrbzh2dj7WJ54=</DigestValue>
      </Reference>
      <Reference URI="/ppt/diagrams/colors12.xml?ContentType=application/vnd.openxmlformats-officedocument.drawingml.diagramColors+xml">
        <DigestMethod Algorithm="http://www.w3.org/2001/04/xmlenc#sha256"/>
        <DigestValue>Ke9LOZ6hj2rGnqNpHXevEc8vPE5bdF8bJK6Ry/oqCmQ=</DigestValue>
      </Reference>
      <Reference URI="/ppt/diagrams/colors13.xml?ContentType=application/vnd.openxmlformats-officedocument.drawingml.diagramColors+xml">
        <DigestMethod Algorithm="http://www.w3.org/2001/04/xmlenc#sha256"/>
        <DigestValue>w9/FKUWZykEAzLd3c4W29bVEU9AKUzrrbzh2dj7WJ54=</DigestValue>
      </Reference>
      <Reference URI="/ppt/diagrams/colors14.xml?ContentType=application/vnd.openxmlformats-officedocument.drawingml.diagramColors+xml">
        <DigestMethod Algorithm="http://www.w3.org/2001/04/xmlenc#sha256"/>
        <DigestValue>le3biEqHArcMLEPwpOLiaMpWt4aHqSAQoizzxOSCP3w=</DigestValue>
      </Reference>
      <Reference URI="/ppt/diagrams/colors15.xml?ContentType=application/vnd.openxmlformats-officedocument.drawingml.diagramColors+xml">
        <DigestMethod Algorithm="http://www.w3.org/2001/04/xmlenc#sha256"/>
        <DigestValue>tot6YfZpx5LbHCSI+TJHsu7p4D1G9JcgEWpMzA59jrk=</DigestValue>
      </Reference>
      <Reference URI="/ppt/diagrams/colors16.xml?ContentType=application/vnd.openxmlformats-officedocument.drawingml.diagramColors+xml">
        <DigestMethod Algorithm="http://www.w3.org/2001/04/xmlenc#sha256"/>
        <DigestValue>Ke9LOZ6hj2rGnqNpHXevEc8vPE5bdF8bJK6Ry/oqCmQ=</DigestValue>
      </Reference>
      <Reference URI="/ppt/diagrams/colors17.xml?ContentType=application/vnd.openxmlformats-officedocument.drawingml.diagramColors+xml">
        <DigestMethod Algorithm="http://www.w3.org/2001/04/xmlenc#sha256"/>
        <DigestValue>GE7XO7yc5X+mccCWItQVKuXJz8xQvoibAmmy/MIci7k=</DigestValue>
      </Reference>
      <Reference URI="/ppt/diagrams/colors18.xml?ContentType=application/vnd.openxmlformats-officedocument.drawingml.diagramColors+xml">
        <DigestMethod Algorithm="http://www.w3.org/2001/04/xmlenc#sha256"/>
        <DigestValue>le3biEqHArcMLEPwpOLiaMpWt4aHqSAQoizzxOSCP3w=</DigestValue>
      </Reference>
      <Reference URI="/ppt/diagrams/colors19.xml?ContentType=application/vnd.openxmlformats-officedocument.drawingml.diagramColors+xml">
        <DigestMethod Algorithm="http://www.w3.org/2001/04/xmlenc#sha256"/>
        <DigestValue>TuebD6Y3SHyKtnHf4lCKS3A+PtOKfXfPUDRuW0NOd5o=</DigestValue>
      </Reference>
      <Reference URI="/ppt/diagrams/colors2.xml?ContentType=application/vnd.openxmlformats-officedocument.drawingml.diagramColors+xml">
        <DigestMethod Algorithm="http://www.w3.org/2001/04/xmlenc#sha256"/>
        <DigestValue>Jg9SngRw82csXLhrqCzhwsK5YyVRYuH5KKVJ0RnIa2E=</DigestValue>
      </Reference>
      <Reference URI="/ppt/diagrams/colors3.xml?ContentType=application/vnd.openxmlformats-officedocument.drawingml.diagramColors+xml">
        <DigestMethod Algorithm="http://www.w3.org/2001/04/xmlenc#sha256"/>
        <DigestValue>TK3E9owzbzV5IvUO0JHGq/ibYZld1R6BEjq6FOTXExM=</DigestValue>
      </Reference>
      <Reference URI="/ppt/diagrams/colors4.xml?ContentType=application/vnd.openxmlformats-officedocument.drawingml.diagramColors+xml">
        <DigestMethod Algorithm="http://www.w3.org/2001/04/xmlenc#sha256"/>
        <DigestValue>1rISsP1DAkni/MK8lo+kiFuoNxG0BnKyutqbww6QErc=</DigestValue>
      </Reference>
      <Reference URI="/ppt/diagrams/colors5.xml?ContentType=application/vnd.openxmlformats-officedocument.drawingml.diagramColors+xml">
        <DigestMethod Algorithm="http://www.w3.org/2001/04/xmlenc#sha256"/>
        <DigestValue>TK3E9owzbzV5IvUO0JHGq/ibYZld1R6BEjq6FOTXExM=</DigestValue>
      </Reference>
      <Reference URI="/ppt/diagrams/colors6.xml?ContentType=application/vnd.openxmlformats-officedocument.drawingml.diagramColors+xml">
        <DigestMethod Algorithm="http://www.w3.org/2001/04/xmlenc#sha256"/>
        <DigestValue>w9/FKUWZykEAzLd3c4W29bVEU9AKUzrrbzh2dj7WJ54=</DigestValue>
      </Reference>
      <Reference URI="/ppt/diagrams/colors7.xml?ContentType=application/vnd.openxmlformats-officedocument.drawingml.diagramColors+xml">
        <DigestMethod Algorithm="http://www.w3.org/2001/04/xmlenc#sha256"/>
        <DigestValue>le3biEqHArcMLEPwpOLiaMpWt4aHqSAQoizzxOSCP3w=</DigestValue>
      </Reference>
      <Reference URI="/ppt/diagrams/colors8.xml?ContentType=application/vnd.openxmlformats-officedocument.drawingml.diagramColors+xml">
        <DigestMethod Algorithm="http://www.w3.org/2001/04/xmlenc#sha256"/>
        <DigestValue>tot6YfZpx5LbHCSI+TJHsu7p4D1G9JcgEWpMzA59jrk=</DigestValue>
      </Reference>
      <Reference URI="/ppt/diagrams/colors9.xml?ContentType=application/vnd.openxmlformats-officedocument.drawingml.diagramColors+xml">
        <DigestMethod Algorithm="http://www.w3.org/2001/04/xmlenc#sha256"/>
        <DigestValue>w9/FKUWZykEAzLd3c4W29bVEU9AKUzrrbzh2dj7WJ54=</DigestValue>
      </Reference>
      <Reference URI="/ppt/diagrams/data1.xml?ContentType=application/vnd.openxmlformats-officedocument.drawingml.diagramData+xml">
        <DigestMethod Algorithm="http://www.w3.org/2001/04/xmlenc#sha256"/>
        <DigestValue>W0SeQPD6A7uG0d3vFrmIhg7Twvod+Swo5QkqUnhTG9Y=</DigestValue>
      </Reference>
      <Reference URI="/ppt/diagrams/data10.xml?ContentType=application/vnd.openxmlformats-officedocument.drawingml.diagramData+xml">
        <DigestMethod Algorithm="http://www.w3.org/2001/04/xmlenc#sha256"/>
        <DigestValue>jm7av6MTNwgnazRNWGlWUWKbp8ui5g3kEhTgUznP/rU=</DigestValue>
      </Reference>
      <Reference URI="/ppt/diagrams/data11.xml?ContentType=application/vnd.openxmlformats-officedocument.drawingml.diagramData+xml">
        <DigestMethod Algorithm="http://www.w3.org/2001/04/xmlenc#sha256"/>
        <DigestValue>KXPyGgmx9Cfq2jv8bddUVL1D9C15B+RaPKG9Rwc4ie0=</DigestValue>
      </Reference>
      <Reference URI="/ppt/diagrams/data12.xml?ContentType=application/vnd.openxmlformats-officedocument.drawingml.diagramData+xml">
        <DigestMethod Algorithm="http://www.w3.org/2001/04/xmlenc#sha256"/>
        <DigestValue>hAxLPwKSkAx1w9Gpz3QpICO0wwNjmy0qVSorusMUYlw=</DigestValue>
      </Reference>
      <Reference URI="/ppt/diagrams/data13.xml?ContentType=application/vnd.openxmlformats-officedocument.drawingml.diagramData+xml">
        <DigestMethod Algorithm="http://www.w3.org/2001/04/xmlenc#sha256"/>
        <DigestValue>OSFf/tAMhVH0gEwPn0SJU3iN54FK9eISFMm7eUIR0vU=</DigestValue>
      </Reference>
      <Reference URI="/ppt/diagrams/data14.xml?ContentType=application/vnd.openxmlformats-officedocument.drawingml.diagramData+xml">
        <DigestMethod Algorithm="http://www.w3.org/2001/04/xmlenc#sha256"/>
        <DigestValue>crQEyzYm9tke4VaQGpEy1gu+qFwzEIVQoid59hU7Rvc=</DigestValue>
      </Reference>
      <Reference URI="/ppt/diagrams/data15.xml?ContentType=application/vnd.openxmlformats-officedocument.drawingml.diagramData+xml">
        <DigestMethod Algorithm="http://www.w3.org/2001/04/xmlenc#sha256"/>
        <DigestValue>pnWMBgCrm7jzf9/eM91CrJ0hrRsBlaV9ChJwzCptA2A=</DigestValue>
      </Reference>
      <Reference URI="/ppt/diagrams/data16.xml?ContentType=application/vnd.openxmlformats-officedocument.drawingml.diagramData+xml">
        <DigestMethod Algorithm="http://www.w3.org/2001/04/xmlenc#sha256"/>
        <DigestValue>lar5gnbqSu3H8EprTvmgwdp4ahWT51GttyRo5LB8+L8=</DigestValue>
      </Reference>
      <Reference URI="/ppt/diagrams/data17.xml?ContentType=application/vnd.openxmlformats-officedocument.drawingml.diagramData+xml">
        <DigestMethod Algorithm="http://www.w3.org/2001/04/xmlenc#sha256"/>
        <DigestValue>W7GaT/1TGHEqMnA5X3Gtbx+s/TxIT3bP0fDB7mkoOL4=</DigestValue>
      </Reference>
      <Reference URI="/ppt/diagrams/data18.xml?ContentType=application/vnd.openxmlformats-officedocument.drawingml.diagramData+xml">
        <DigestMethod Algorithm="http://www.w3.org/2001/04/xmlenc#sha256"/>
        <DigestValue>DcblzOn3lCmV+6xjUMMTnncOx4j/Wpol28uLp/jRg/s=</DigestValue>
      </Reference>
      <Reference URI="/ppt/diagrams/data19.xml?ContentType=application/vnd.openxmlformats-officedocument.drawingml.diagramData+xml">
        <DigestMethod Algorithm="http://www.w3.org/2001/04/xmlenc#sha256"/>
        <DigestValue>XH36VxJS4MF8179Eafxs4cUDXY3dBDFzal9Mf2k9PEE=</DigestValue>
      </Reference>
      <Reference URI="/ppt/diagrams/data2.xml?ContentType=application/vnd.openxmlformats-officedocument.drawingml.diagramData+xml">
        <DigestMethod Algorithm="http://www.w3.org/2001/04/xmlenc#sha256"/>
        <DigestValue>JkWUkk6s0sITFbI6Rl44r/y+A4iXQFdATVmKw83IEF4=</DigestValue>
      </Reference>
      <Reference URI="/ppt/diagrams/data3.xml?ContentType=application/vnd.openxmlformats-officedocument.drawingml.diagramData+xml">
        <DigestMethod Algorithm="http://www.w3.org/2001/04/xmlenc#sha256"/>
        <DigestValue>yzEED2Xn2PyW0pJS5aj/3UPIO90OPnZVLlIlmK9dY4A=</DigestValue>
      </Reference>
      <Reference URI="/ppt/diagrams/data4.xml?ContentType=application/vnd.openxmlformats-officedocument.drawingml.diagramData+xml">
        <DigestMethod Algorithm="http://www.w3.org/2001/04/xmlenc#sha256"/>
        <DigestValue>o7R2mH8vXc9ODeAtOQzc07pYnYdeKl+CTr73tj9I14w=</DigestValue>
      </Reference>
      <Reference URI="/ppt/diagrams/data5.xml?ContentType=application/vnd.openxmlformats-officedocument.drawingml.diagramData+xml">
        <DigestMethod Algorithm="http://www.w3.org/2001/04/xmlenc#sha256"/>
        <DigestValue>XITYi5DF2SrhFY5uNTo3tNvCHXOp+uXtNUa3vpjGCOE=</DigestValue>
      </Reference>
      <Reference URI="/ppt/diagrams/data6.xml?ContentType=application/vnd.openxmlformats-officedocument.drawingml.diagramData+xml">
        <DigestMethod Algorithm="http://www.w3.org/2001/04/xmlenc#sha256"/>
        <DigestValue>3PL9mj/ZXTizRUY48iO5ZQVHLjDuDsI5Bu1EXF6dKoY=</DigestValue>
      </Reference>
      <Reference URI="/ppt/diagrams/data7.xml?ContentType=application/vnd.openxmlformats-officedocument.drawingml.diagramData+xml">
        <DigestMethod Algorithm="http://www.w3.org/2001/04/xmlenc#sha256"/>
        <DigestValue>PeDxZ0+QemmWAiFY0L2qmcxJPnWA7Jv7hCeJ4g0EaC8=</DigestValue>
      </Reference>
      <Reference URI="/ppt/diagrams/data8.xml?ContentType=application/vnd.openxmlformats-officedocument.drawingml.diagramData+xml">
        <DigestMethod Algorithm="http://www.w3.org/2001/04/xmlenc#sha256"/>
        <DigestValue>A+3lY2/CWgeUD323i2pNYLpeN2dO8GFPm/uLX7kF9cA=</DigestValue>
      </Reference>
      <Reference URI="/ppt/diagrams/data9.xml?ContentType=application/vnd.openxmlformats-officedocument.drawingml.diagramData+xml">
        <DigestMethod Algorithm="http://www.w3.org/2001/04/xmlenc#sha256"/>
        <DigestValue>RS6nElOl6zD8E0wIjH6Y6sXrLJQriYA/25fCwxmL7+I=</DigestValue>
      </Reference>
      <Reference URI="/ppt/diagrams/drawing1.xml?ContentType=application/vnd.ms-office.drawingml.diagramDrawing+xml">
        <DigestMethod Algorithm="http://www.w3.org/2001/04/xmlenc#sha256"/>
        <DigestValue>SdhYeX9J0jw5mb2CvS5mXTbNw0j8XeVIc1LOJ14dQM0=</DigestValue>
      </Reference>
      <Reference URI="/ppt/diagrams/drawing10.xml?ContentType=application/vnd.ms-office.drawingml.diagramDrawing+xml">
        <DigestMethod Algorithm="http://www.w3.org/2001/04/xmlenc#sha256"/>
        <DigestValue>JBgN+Dv5aqg8C951ylVTtYTq3PKCeVbusa6aAEjjMVQ=</DigestValue>
      </Reference>
      <Reference URI="/ppt/diagrams/drawing11.xml?ContentType=application/vnd.ms-office.drawingml.diagramDrawing+xml">
        <DigestMethod Algorithm="http://www.w3.org/2001/04/xmlenc#sha256"/>
        <DigestValue>3i2rbzX9+3BvW/B+svk+5tRO2NtXrcF6UNxAZ6NDwtc=</DigestValue>
      </Reference>
      <Reference URI="/ppt/diagrams/drawing12.xml?ContentType=application/vnd.ms-office.drawingml.diagramDrawing+xml">
        <DigestMethod Algorithm="http://www.w3.org/2001/04/xmlenc#sha256"/>
        <DigestValue>zuEJ3mrwImzqGW1MX/9vJlWs4520S0PhAhOa9ep6tFM=</DigestValue>
      </Reference>
      <Reference URI="/ppt/diagrams/drawing13.xml?ContentType=application/vnd.ms-office.drawingml.diagramDrawing+xml">
        <DigestMethod Algorithm="http://www.w3.org/2001/04/xmlenc#sha256"/>
        <DigestValue>M3M+EGedQ9vGAEErxSo1nP02gWrA6+lclUFiAwqKDsY=</DigestValue>
      </Reference>
      <Reference URI="/ppt/diagrams/drawing14.xml?ContentType=application/vnd.ms-office.drawingml.diagramDrawing+xml">
        <DigestMethod Algorithm="http://www.w3.org/2001/04/xmlenc#sha256"/>
        <DigestValue>vpbE4sDa0IcRqjFcaJwnsljE6GZlpHREG+YFIOQ3Iy0=</DigestValue>
      </Reference>
      <Reference URI="/ppt/diagrams/drawing15.xml?ContentType=application/vnd.ms-office.drawingml.diagramDrawing+xml">
        <DigestMethod Algorithm="http://www.w3.org/2001/04/xmlenc#sha256"/>
        <DigestValue>nMt3cJCuOGa08m8s09qtdQ+eDXkIjI4EHTpiYJqN5bo=</DigestValue>
      </Reference>
      <Reference URI="/ppt/diagrams/drawing16.xml?ContentType=application/vnd.ms-office.drawingml.diagramDrawing+xml">
        <DigestMethod Algorithm="http://www.w3.org/2001/04/xmlenc#sha256"/>
        <DigestValue>lr6+vycyXVndP8hEz6EBtAx97WDv6cJFk391OxITs04=</DigestValue>
      </Reference>
      <Reference URI="/ppt/diagrams/drawing17.xml?ContentType=application/vnd.ms-office.drawingml.diagramDrawing+xml">
        <DigestMethod Algorithm="http://www.w3.org/2001/04/xmlenc#sha256"/>
        <DigestValue>bzGDKGkvSdk/D4hWqJqeyJMAJYH5KajmVCYOsTpVncM=</DigestValue>
      </Reference>
      <Reference URI="/ppt/diagrams/drawing18.xml?ContentType=application/vnd.ms-office.drawingml.diagramDrawing+xml">
        <DigestMethod Algorithm="http://www.w3.org/2001/04/xmlenc#sha256"/>
        <DigestValue>BaGrhxVzW7Eb1+DRaUztd6p+am7QnmO9A3cNPFmB0iQ=</DigestValue>
      </Reference>
      <Reference URI="/ppt/diagrams/drawing19.xml?ContentType=application/vnd.ms-office.drawingml.diagramDrawing+xml">
        <DigestMethod Algorithm="http://www.w3.org/2001/04/xmlenc#sha256"/>
        <DigestValue>9mRXA9YqMmHewQzUDOKq3ZpKPUTD8sqLJGULMCFzgxo=</DigestValue>
      </Reference>
      <Reference URI="/ppt/diagrams/drawing2.xml?ContentType=application/vnd.ms-office.drawingml.diagramDrawing+xml">
        <DigestMethod Algorithm="http://www.w3.org/2001/04/xmlenc#sha256"/>
        <DigestValue>8leABvzo5UPPHonX8FQe/RyddXA5ldzm4DPEthfY1Ys=</DigestValue>
      </Reference>
      <Reference URI="/ppt/diagrams/drawing3.xml?ContentType=application/vnd.ms-office.drawingml.diagramDrawing+xml">
        <DigestMethod Algorithm="http://www.w3.org/2001/04/xmlenc#sha256"/>
        <DigestValue>hHAjQv61SFiRitagIWmKH0ienXLJQcTli/Tmu9PuDEU=</DigestValue>
      </Reference>
      <Reference URI="/ppt/diagrams/drawing4.xml?ContentType=application/vnd.ms-office.drawingml.diagramDrawing+xml">
        <DigestMethod Algorithm="http://www.w3.org/2001/04/xmlenc#sha256"/>
        <DigestValue>m4EpVJpFQh4KawNmx4xLwhynsoCGXHN+6+fguJJcRKE=</DigestValue>
      </Reference>
      <Reference URI="/ppt/diagrams/drawing5.xml?ContentType=application/vnd.ms-office.drawingml.diagramDrawing+xml">
        <DigestMethod Algorithm="http://www.w3.org/2001/04/xmlenc#sha256"/>
        <DigestValue>IIctSpllDBSAndbyBJUltEZRFfJJuTP6MAiMUAndRXo=</DigestValue>
      </Reference>
      <Reference URI="/ppt/diagrams/drawing6.xml?ContentType=application/vnd.ms-office.drawingml.diagramDrawing+xml">
        <DigestMethod Algorithm="http://www.w3.org/2001/04/xmlenc#sha256"/>
        <DigestValue>ThpiHysaoDaXSFYjUDgf//RtStfTmgP04xwnN1gIgYo=</DigestValue>
      </Reference>
      <Reference URI="/ppt/diagrams/drawing7.xml?ContentType=application/vnd.ms-office.drawingml.diagramDrawing+xml">
        <DigestMethod Algorithm="http://www.w3.org/2001/04/xmlenc#sha256"/>
        <DigestValue>gH9Jv9vL486ClYX37Xb/z6OSdpsr/U7rAglgHjAQwqo=</DigestValue>
      </Reference>
      <Reference URI="/ppt/diagrams/drawing8.xml?ContentType=application/vnd.ms-office.drawingml.diagramDrawing+xml">
        <DigestMethod Algorithm="http://www.w3.org/2001/04/xmlenc#sha256"/>
        <DigestValue>AHTapJGVV/AH21xyoGQbE3BOtd0Hs1JhPr/zpkKU4F4=</DigestValue>
      </Reference>
      <Reference URI="/ppt/diagrams/drawing9.xml?ContentType=application/vnd.ms-office.drawingml.diagramDrawing+xml">
        <DigestMethod Algorithm="http://www.w3.org/2001/04/xmlenc#sha256"/>
        <DigestValue>S+51ZZbt/lNOLDDV59GCBbZdMHUva35iz8YI8eE0ENc=</DigestValue>
      </Reference>
      <Reference URI="/ppt/diagrams/layout1.xml?ContentType=application/vnd.openxmlformats-officedocument.drawingml.diagramLayout+xml">
        <DigestMethod Algorithm="http://www.w3.org/2001/04/xmlenc#sha256"/>
        <DigestValue>36uz6Aob8rkSyfTuiUM4yvdFCk8Q1lhxV0tz8eSM6Fg=</DigestValue>
      </Reference>
      <Reference URI="/ppt/diagrams/layout10.xml?ContentType=application/vnd.openxmlformats-officedocument.drawingml.diagramLayout+xml">
        <DigestMethod Algorithm="http://www.w3.org/2001/04/xmlenc#sha256"/>
        <DigestValue>CcVrUYkP4MfjQ2N9e50FsHfu/GgcSaBOzstbrh/xu6c=</DigestValue>
      </Reference>
      <Reference URI="/ppt/diagrams/layout11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layout12.xml?ContentType=application/vnd.openxmlformats-officedocument.drawingml.diagramLayout+xml">
        <DigestMethod Algorithm="http://www.w3.org/2001/04/xmlenc#sha256"/>
        <DigestValue>rol6smn5/4BACA4o+MZPTwn9Re13gVj5J/nJLoJuT4A=</DigestValue>
      </Reference>
      <Reference URI="/ppt/diagrams/layout13.xml?ContentType=application/vnd.openxmlformats-officedocument.drawingml.diagramLayout+xml">
        <DigestMethod Algorithm="http://www.w3.org/2001/04/xmlenc#sha256"/>
        <DigestValue>CcVrUYkP4MfjQ2N9e50FsHfu/GgcSaBOzstbrh/xu6c=</DigestValue>
      </Reference>
      <Reference URI="/ppt/diagrams/layout14.xml?ContentType=application/vnd.openxmlformats-officedocument.drawingml.diagramLayout+xml">
        <DigestMethod Algorithm="http://www.w3.org/2001/04/xmlenc#sha256"/>
        <DigestValue>CcVrUYkP4MfjQ2N9e50FsHfu/GgcSaBOzstbrh/xu6c=</DigestValue>
      </Reference>
      <Reference URI="/ppt/diagrams/layout15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layout16.xml?ContentType=application/vnd.openxmlformats-officedocument.drawingml.diagramLayout+xml">
        <DigestMethod Algorithm="http://www.w3.org/2001/04/xmlenc#sha256"/>
        <DigestValue>rol6smn5/4BACA4o+MZPTwn9Re13gVj5J/nJLoJuT4A=</DigestValue>
      </Reference>
      <Reference URI="/ppt/diagrams/layout17.xml?ContentType=application/vnd.openxmlformats-officedocument.drawingml.diagramLayout+xml">
        <DigestMethod Algorithm="http://www.w3.org/2001/04/xmlenc#sha256"/>
        <DigestValue>hoHpfHp+iHzTMgG93zpGQ0BaVmK3mtOn5CoTFe1vNwY=</DigestValue>
      </Reference>
      <Reference URI="/ppt/diagrams/layout18.xml?ContentType=application/vnd.openxmlformats-officedocument.drawingml.diagramLayout+xml">
        <DigestMethod Algorithm="http://www.w3.org/2001/04/xmlenc#sha256"/>
        <DigestValue>CcVrUYkP4MfjQ2N9e50FsHfu/GgcSaBOzstbrh/xu6c=</DigestValue>
      </Reference>
      <Reference URI="/ppt/diagrams/layout19.xml?ContentType=application/vnd.openxmlformats-officedocument.drawingml.diagramLayout+xml">
        <DigestMethod Algorithm="http://www.w3.org/2001/04/xmlenc#sha256"/>
        <DigestValue>lbBVsg91rNXeI5y3uQf/qOZeL2HBlWGJEKgjWI4Tlj0=</DigestValue>
      </Reference>
      <Reference URI="/ppt/diagrams/layout2.xml?ContentType=application/vnd.openxmlformats-officedocument.drawingml.diagramLayout+xml">
        <DigestMethod Algorithm="http://www.w3.org/2001/04/xmlenc#sha256"/>
        <DigestValue>8f1aq5nIiziUZj56xM8xT8oBItfNiqJeXDCfwN1XKRo=</DigestValue>
      </Reference>
      <Reference URI="/ppt/diagrams/layout3.xml?ContentType=application/vnd.openxmlformats-officedocument.drawingml.diagramLayout+xml">
        <DigestMethod Algorithm="http://www.w3.org/2001/04/xmlenc#sha256"/>
        <DigestValue>rol6smn5/4BACA4o+MZPTwn9Re13gVj5J/nJLoJuT4A=</DigestValue>
      </Reference>
      <Reference URI="/ppt/diagrams/layout4.xml?ContentType=application/vnd.openxmlformats-officedocument.drawingml.diagramLayout+xml">
        <DigestMethod Algorithm="http://www.w3.org/2001/04/xmlenc#sha256"/>
        <DigestValue>fV25ok+521qsuBrDnLYdH5It+HdoaiikEMvFknTBvvk=</DigestValue>
      </Reference>
      <Reference URI="/ppt/diagrams/layout5.xml?ContentType=application/vnd.openxmlformats-officedocument.drawingml.diagramLayout+xml">
        <DigestMethod Algorithm="http://www.w3.org/2001/04/xmlenc#sha256"/>
        <DigestValue>rol6smn5/4BACA4o+MZPTwn9Re13gVj5J/nJLoJuT4A=</DigestValue>
      </Reference>
      <Reference URI="/ppt/diagrams/layout6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layout7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layout8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layout9.xml?ContentType=application/vnd.openxmlformats-officedocument.drawingml.diagramLayout+xml">
        <DigestMethod Algorithm="http://www.w3.org/2001/04/xmlenc#sha256"/>
        <DigestValue>F+/SdQ9OunN7irfx9td2Duf/GpiH5OFu/eX3dDtl6Qc=</DigestValue>
      </Reference>
      <Reference URI="/ppt/diagrams/quickStyle1.xml?ContentType=application/vnd.openxmlformats-officedocument.drawingml.diagramStyle+xml">
        <DigestMethod Algorithm="http://www.w3.org/2001/04/xmlenc#sha256"/>
        <DigestValue>Cw/ZcN5X3flEzZNbLxHiWbran8/mKKw6PHoYeTMDhu8=</DigestValue>
      </Reference>
      <Reference URI="/ppt/diagrams/quickStyle10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1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2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3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4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5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6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7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8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19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2.xml?ContentType=application/vnd.openxmlformats-officedocument.drawingml.diagramStyle+xml">
        <DigestMethod Algorithm="http://www.w3.org/2001/04/xmlenc#sha256"/>
        <DigestValue>r57c4qDUKzTT4floppt09jW2UEWHonADqzMaTrr1unQ=</DigestValue>
      </Reference>
      <Reference URI="/ppt/diagrams/quickStyle3.xml?ContentType=application/vnd.openxmlformats-officedocument.drawingml.diagramStyle+xml">
        <DigestMethod Algorithm="http://www.w3.org/2001/04/xmlenc#sha256"/>
        <DigestValue>VeZGaBkDvDY9PUX4tO10OMi8pT0YWISSgyqEGCtsUuE=</DigestValue>
      </Reference>
      <Reference URI="/ppt/diagrams/quickStyle4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5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6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7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8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diagrams/quickStyle9.xml?ContentType=application/vnd.openxmlformats-officedocument.drawingml.diagramStyle+xml">
        <DigestMethod Algorithm="http://www.w3.org/2001/04/xmlenc#sha256"/>
        <DigestValue>saop39DBTsIcZ9Rn8cSF01hHGspmNle4fMgdfugRa2w=</DigestValue>
      </Reference>
      <Reference URI="/ppt/media/image1.jpeg?ContentType=image/jpeg">
        <DigestMethod Algorithm="http://www.w3.org/2001/04/xmlenc#sha256"/>
        <DigestValue>W1qEBHkJxlyxhOwTCY4Zj9mTRFH/oariIU74Xc00P1M=</DigestValue>
      </Reference>
      <Reference URI="/ppt/media/image10.svg?ContentType=image/svg+xml">
        <DigestMethod Algorithm="http://www.w3.org/2001/04/xmlenc#sha256"/>
        <DigestValue>HuL7sHiy4wdVl6rH5FiQkDhEQiebzzWc03MwHQflaP8=</DigestValue>
      </Reference>
      <Reference URI="/ppt/media/image11.png?ContentType=image/png">
        <DigestMethod Algorithm="http://www.w3.org/2001/04/xmlenc#sha256"/>
        <DigestValue>8TLFVPUPfB50boOJ+slrYZT2IFpnANtVbWj672S9lqo=</DigestValue>
      </Reference>
      <Reference URI="/ppt/media/image12.svg?ContentType=image/svg+xml">
        <DigestMethod Algorithm="http://www.w3.org/2001/04/xmlenc#sha256"/>
        <DigestValue>9e1TFKeQhYwBPaiIsH08UqsGSf3oiMwexZjBo8egb8M=</DigestValue>
      </Reference>
      <Reference URI="/ppt/media/image13.png?ContentType=image/png">
        <DigestMethod Algorithm="http://www.w3.org/2001/04/xmlenc#sha256"/>
        <DigestValue>sHfCfQRogSt/X9DRSftm55MzF9ZUJXBPiqQPMetuPfk=</DigestValue>
      </Reference>
      <Reference URI="/ppt/media/image14.svg?ContentType=image/svg+xml">
        <DigestMethod Algorithm="http://www.w3.org/2001/04/xmlenc#sha256"/>
        <DigestValue>FrVp9YCy0OiWbvnUA7WuMQduu1ojYho0i/Ph3mp5Z/8=</DigestValue>
      </Reference>
      <Reference URI="/ppt/media/image15.png?ContentType=image/png">
        <DigestMethod Algorithm="http://www.w3.org/2001/04/xmlenc#sha256"/>
        <DigestValue>79Mb8sdfxZwiW/EqEeQIjmaFI8cglXmV0NaX9sKSbzQ=</DigestValue>
      </Reference>
      <Reference URI="/ppt/media/image16.png?ContentType=image/png">
        <DigestMethod Algorithm="http://www.w3.org/2001/04/xmlenc#sha256"/>
        <DigestValue>ofhrNdnBqMA5okZchr8qAAVb30Ep3hmfxijlAIBPa6s=</DigestValue>
      </Reference>
      <Reference URI="/ppt/media/image17.svg?ContentType=image/svg+xml">
        <DigestMethod Algorithm="http://www.w3.org/2001/04/xmlenc#sha256"/>
        <DigestValue>jINWPhz3B3jRpeLzp1L5ncmo2x1oPh5ndeV3XBDWRro=</DigestValue>
      </Reference>
      <Reference URI="/ppt/media/image18.png?ContentType=image/png">
        <DigestMethod Algorithm="http://www.w3.org/2001/04/xmlenc#sha256"/>
        <DigestValue>3pkJHhPkC3OBshtsLswgxx9Hgmhq5PqdsAwF64TpLho=</DigestValue>
      </Reference>
      <Reference URI="/ppt/media/image19.svg?ContentType=image/svg+xml">
        <DigestMethod Algorithm="http://www.w3.org/2001/04/xmlenc#sha256"/>
        <DigestValue>NHB5GBLrzxKSB1NRLfAC5GGPOO4xYnFIiq11TKNxnOk=</DigestValue>
      </Reference>
      <Reference URI="/ppt/media/image2.jpeg?ContentType=image/jpeg">
        <DigestMethod Algorithm="http://www.w3.org/2001/04/xmlenc#sha256"/>
        <DigestValue>1BPgoq7ij43af2B1lmbpG0QD9wRu/2hyTYFWd5UHLtE=</DigestValue>
      </Reference>
      <Reference URI="/ppt/media/image20.png?ContentType=image/png">
        <DigestMethod Algorithm="http://www.w3.org/2001/04/xmlenc#sha256"/>
        <DigestValue>O+X4sILnT1smh/2wLol6760n/Rt0fWjWklScxIVm1Uk=</DigestValue>
      </Reference>
      <Reference URI="/ppt/media/image21.svg?ContentType=image/svg+xml">
        <DigestMethod Algorithm="http://www.w3.org/2001/04/xmlenc#sha256"/>
        <DigestValue>Oy/ONIoeUmq7gGBwwHdxu/sWgW5eYzDvSmf6kNDsXCU=</DigestValue>
      </Reference>
      <Reference URI="/ppt/media/image22.png?ContentType=image/png">
        <DigestMethod Algorithm="http://www.w3.org/2001/04/xmlenc#sha256"/>
        <DigestValue>Wro+Zt6oytO0BWo10LnLc3yrAFftB513yaKMg3m/86U=</DigestValue>
      </Reference>
      <Reference URI="/ppt/media/image23.png?ContentType=image/png">
        <DigestMethod Algorithm="http://www.w3.org/2001/04/xmlenc#sha256"/>
        <DigestValue>4MjANz+0YExjjpHyFrrLfO/mG5ffQUUhQDn2VnY3WXc=</DigestValue>
      </Reference>
      <Reference URI="/ppt/media/image24.svg?ContentType=image/svg+xml">
        <DigestMethod Algorithm="http://www.w3.org/2001/04/xmlenc#sha256"/>
        <DigestValue>LeLfR/KfVqMfNmKPhXQBH65ojicVkId8XFKuv7Ish/k=</DigestValue>
      </Reference>
      <Reference URI="/ppt/media/image25.png?ContentType=image/png">
        <DigestMethod Algorithm="http://www.w3.org/2001/04/xmlenc#sha256"/>
        <DigestValue>I5GXqb5Utc0uyiSr8j1IdPxdiq8GD6X5KP9y5yAYNqE=</DigestValue>
      </Reference>
      <Reference URI="/ppt/media/image26.svg?ContentType=image/svg+xml">
        <DigestMethod Algorithm="http://www.w3.org/2001/04/xmlenc#sha256"/>
        <DigestValue>R4ghbEy/SU69mhqDWL2D75xyYmW/PQaGbnPAnOFlZYk=</DigestValue>
      </Reference>
      <Reference URI="/ppt/media/image27.jpeg?ContentType=image/jpeg">
        <DigestMethod Algorithm="http://www.w3.org/2001/04/xmlenc#sha256"/>
        <DigestValue>aCU7MPIsUHHYFTeoQUUjtwQb2RwkEzb5C4Wk45KsCx0=</DigestValue>
      </Reference>
      <Reference URI="/ppt/media/image28.png?ContentType=image/png">
        <DigestMethod Algorithm="http://www.w3.org/2001/04/xmlenc#sha256"/>
        <DigestValue>tXHAhncO/9SAfmTSp+DNPAeSta2e5Jrc7H2Uk+4baB4=</DigestValue>
      </Reference>
      <Reference URI="/ppt/media/image29.svg?ContentType=image/svg+xml">
        <DigestMethod Algorithm="http://www.w3.org/2001/04/xmlenc#sha256"/>
        <DigestValue>5Wvg8T3CfLRdZGmN4ZCSBw043IUsnjWZCMwNR/pAh6o=</DigestValue>
      </Reference>
      <Reference URI="/ppt/media/image3.png?ContentType=image/png">
        <DigestMethod Algorithm="http://www.w3.org/2001/04/xmlenc#sha256"/>
        <DigestValue>JjVowuwX7Tsav6hKn+rbhbhRb1Bv/QqpxBWBcOn9vTA=</DigestValue>
      </Reference>
      <Reference URI="/ppt/media/image30.png?ContentType=image/png">
        <DigestMethod Algorithm="http://www.w3.org/2001/04/xmlenc#sha256"/>
        <DigestValue>jiSkYuFZ8MtDRRsO+QmD6GnRPF5cemfnEGso2ZAK2Js=</DigestValue>
      </Reference>
      <Reference URI="/ppt/media/image31.svg?ContentType=image/svg+xml">
        <DigestMethod Algorithm="http://www.w3.org/2001/04/xmlenc#sha256"/>
        <DigestValue>XD/wCGI1VXhepPxJvDC3J7VILsLz1pV/XQ+a9NjI+yU=</DigestValue>
      </Reference>
      <Reference URI="/ppt/media/image32.png?ContentType=image/png">
        <DigestMethod Algorithm="http://www.w3.org/2001/04/xmlenc#sha256"/>
        <DigestValue>2GV3EzIFlP4QZvj/DrFDclEOSwuH5vAtg6/NSlhJyAo=</DigestValue>
      </Reference>
      <Reference URI="/ppt/media/image33.svg?ContentType=image/svg+xml">
        <DigestMethod Algorithm="http://www.w3.org/2001/04/xmlenc#sha256"/>
        <DigestValue>wBHiglFTjYLBEeaG+FSHoFUpmVADTcUqGF2uVp3wHa4=</DigestValue>
      </Reference>
      <Reference URI="/ppt/media/image34.png?ContentType=image/png">
        <DigestMethod Algorithm="http://www.w3.org/2001/04/xmlenc#sha256"/>
        <DigestValue>YH68T1ioKzaqDvVnIkiyYKx4BENH6mpEshjcFGd/E54=</DigestValue>
      </Reference>
      <Reference URI="/ppt/media/image35.svg?ContentType=image/svg+xml">
        <DigestMethod Algorithm="http://www.w3.org/2001/04/xmlenc#sha256"/>
        <DigestValue>FykQP7+Wn8t9/FqRsKfjo+rF1shSSyq8P/tSp7W+h5o=</DigestValue>
      </Reference>
      <Reference URI="/ppt/media/image36.png?ContentType=image/png">
        <DigestMethod Algorithm="http://www.w3.org/2001/04/xmlenc#sha256"/>
        <DigestValue>f8pGXDWDy7mfDNieTq9ViQl/BMwvIblePjKp6ctMd58=</DigestValue>
      </Reference>
      <Reference URI="/ppt/media/image37.svg?ContentType=image/svg+xml">
        <DigestMethod Algorithm="http://www.w3.org/2001/04/xmlenc#sha256"/>
        <DigestValue>znZsmbT1BALVxSPm4iaCUN3s0E3mUrpftuZixPY/p+o=</DigestValue>
      </Reference>
      <Reference URI="/ppt/media/image38.png?ContentType=image/png">
        <DigestMethod Algorithm="http://www.w3.org/2001/04/xmlenc#sha256"/>
        <DigestValue>DMn/BMQb7jAEFV4QAJExyPvzxFTr5Nw5SB8wGjU79uI=</DigestValue>
      </Reference>
      <Reference URI="/ppt/media/image39.svg?ContentType=image/svg+xml">
        <DigestMethod Algorithm="http://www.w3.org/2001/04/xmlenc#sha256"/>
        <DigestValue>kB0XrHCYwzZZZj/Li5QCs3Fr0utQQqWz+9TzsHB0k1Y=</DigestValue>
      </Reference>
      <Reference URI="/ppt/media/image4.png?ContentType=image/png">
        <DigestMethod Algorithm="http://www.w3.org/2001/04/xmlenc#sha256"/>
        <DigestValue>47ba4xH1go2pMCO6HwdrK2I9XtA3NtOW/UvoHGmpwr4=</DigestValue>
      </Reference>
      <Reference URI="/ppt/media/image40.png?ContentType=image/png">
        <DigestMethod Algorithm="http://www.w3.org/2001/04/xmlenc#sha256"/>
        <DigestValue>X5ugc/sl2EhBhIqP4GMDA0/DaCMhUTG4f/MSh620ClQ=</DigestValue>
      </Reference>
      <Reference URI="/ppt/media/image41.png?ContentType=image/png">
        <DigestMethod Algorithm="http://www.w3.org/2001/04/xmlenc#sha256"/>
        <DigestValue>24tvCZgn/yeKVHAIQ6+mji+QnatTbyM5ss15dgNjgaQ=</DigestValue>
      </Reference>
      <Reference URI="/ppt/media/image42.svg?ContentType=image/svg+xml">
        <DigestMethod Algorithm="http://www.w3.org/2001/04/xmlenc#sha256"/>
        <DigestValue>V0qvFS+PHO6RazCc7WiGvda0dw7OJZGXYXfeyHZBuyk=</DigestValue>
      </Reference>
      <Reference URI="/ppt/media/image43.png?ContentType=image/png">
        <DigestMethod Algorithm="http://www.w3.org/2001/04/xmlenc#sha256"/>
        <DigestValue>w50ijaeLSfBlgq0mdMRuIyrU2KAk/M84kp+MKj0cSjI=</DigestValue>
      </Reference>
      <Reference URI="/ppt/media/image44.svg?ContentType=image/svg+xml">
        <DigestMethod Algorithm="http://www.w3.org/2001/04/xmlenc#sha256"/>
        <DigestValue>FgOzwscR4Uw73DBv5Wsy/sfYxCgo+nWjaEhCe4Asea4=</DigestValue>
      </Reference>
      <Reference URI="/ppt/media/image45.png?ContentType=image/png">
        <DigestMethod Algorithm="http://www.w3.org/2001/04/xmlenc#sha256"/>
        <DigestValue>GOECMO2gCZd7IqwVuJYerKnBddz/pZHcj/KgeWGiMKA=</DigestValue>
      </Reference>
      <Reference URI="/ppt/media/image46.svg?ContentType=image/svg+xml">
        <DigestMethod Algorithm="http://www.w3.org/2001/04/xmlenc#sha256"/>
        <DigestValue>2WUjmE8rZTqTPyOyDXcsBVSxeEUkWHWK+7gS9M6s6Zg=</DigestValue>
      </Reference>
      <Reference URI="/ppt/media/image47.jpg?ContentType=image/jpeg">
        <DigestMethod Algorithm="http://www.w3.org/2001/04/xmlenc#sha256"/>
        <DigestValue>KTfp4CeL+TLVtLkVJB6LTnUvVGI4i3UP7gCMG9iGBeQ=</DigestValue>
      </Reference>
      <Reference URI="/ppt/media/image48.png?ContentType=image/png">
        <DigestMethod Algorithm="http://www.w3.org/2001/04/xmlenc#sha256"/>
        <DigestValue>4AB2mCo8tL4c52fOBRT1BWVuJeSi2yk8meBQOuWgOW0=</DigestValue>
      </Reference>
      <Reference URI="/ppt/media/image49.svg?ContentType=image/svg+xml">
        <DigestMethod Algorithm="http://www.w3.org/2001/04/xmlenc#sha256"/>
        <DigestValue>DYmcspDXPm0d40Wjshw+xm9lc4xE7+DvvQCUt5/u/Bc=</DigestValue>
      </Reference>
      <Reference URI="/ppt/media/image5.svg?ContentType=image/svg+xml">
        <DigestMethod Algorithm="http://www.w3.org/2001/04/xmlenc#sha256"/>
        <DigestValue>tGhhMF8IXWM8a8iV6+FTSuXx6hJBZlkOrla2VpsfSHo=</DigestValue>
      </Reference>
      <Reference URI="/ppt/media/image50.png?ContentType=image/png">
        <DigestMethod Algorithm="http://www.w3.org/2001/04/xmlenc#sha256"/>
        <DigestValue>MCq6qjqh7wFiItMOABUfam0kojFR9axBhHvT66bhdeM=</DigestValue>
      </Reference>
      <Reference URI="/ppt/media/image51.svg?ContentType=image/svg+xml">
        <DigestMethod Algorithm="http://www.w3.org/2001/04/xmlenc#sha256"/>
        <DigestValue>jr+Rc1B6KTEdmHOw+PA7SmYXnkf4lqquK85qdHdNT+U=</DigestValue>
      </Reference>
      <Reference URI="/ppt/media/image52.jpg?ContentType=image/jpeg">
        <DigestMethod Algorithm="http://www.w3.org/2001/04/xmlenc#sha256"/>
        <DigestValue>NwSKOvQFbjYBICSaKNAEbD3Ug3fC7J0YFzSFgGlUtAU=</DigestValue>
      </Reference>
      <Reference URI="/ppt/media/image53.png?ContentType=image/png">
        <DigestMethod Algorithm="http://www.w3.org/2001/04/xmlenc#sha256"/>
        <DigestValue>oNJedxq4tvHKOjpbjBrLczZsM1F6O7y+opulsgGbj9I=</DigestValue>
      </Reference>
      <Reference URI="/ppt/media/image54.svg?ContentType=image/svg+xml">
        <DigestMethod Algorithm="http://www.w3.org/2001/04/xmlenc#sha256"/>
        <DigestValue>onfx69E1PPgtPpPZ3ky7zDdXRzycEO2B55d5IV/8AOs=</DigestValue>
      </Reference>
      <Reference URI="/ppt/media/image55.png?ContentType=image/png">
        <DigestMethod Algorithm="http://www.w3.org/2001/04/xmlenc#sha256"/>
        <DigestValue>dtQIAucpnt83zn6bs3zhX/ylH5mE8bz5qkRzgQNBtUc=</DigestValue>
      </Reference>
      <Reference URI="/ppt/media/image56.svg?ContentType=image/svg+xml">
        <DigestMethod Algorithm="http://www.w3.org/2001/04/xmlenc#sha256"/>
        <DigestValue>0NuZCP5B8NpGKRmzwFFyzCmCSHhz/7U3A9/0H2A3BUU=</DigestValue>
      </Reference>
      <Reference URI="/ppt/media/image57.png?ContentType=image/png">
        <DigestMethod Algorithm="http://www.w3.org/2001/04/xmlenc#sha256"/>
        <DigestValue>bSAbhRZuWlarMSpe8GeB5z5oJ3ZPa5meIjC7S+JpG+w=</DigestValue>
      </Reference>
      <Reference URI="/ppt/media/image58.png?ContentType=image/png">
        <DigestMethod Algorithm="http://www.w3.org/2001/04/xmlenc#sha256"/>
        <DigestValue>j+VvP2zuijoiB58TtUbBkEDs7IF+54Wxnd32K86/mac=</DigestValue>
      </Reference>
      <Reference URI="/ppt/media/image59.svg?ContentType=image/svg+xml">
        <DigestMethod Algorithm="http://www.w3.org/2001/04/xmlenc#sha256"/>
        <DigestValue>txg+VaGBNQziLwScp643xpM0oefo8OxU6sps/Ti8zOU=</DigestValue>
      </Reference>
      <Reference URI="/ppt/media/image6.png?ContentType=image/png">
        <DigestMethod Algorithm="http://www.w3.org/2001/04/xmlenc#sha256"/>
        <DigestValue>evvAs3PmTlzFb8hkGaoEeYPms6MEIORt6Jy8HWINHGc=</DigestValue>
      </Reference>
      <Reference URI="/ppt/media/image60.png?ContentType=image/png">
        <DigestMethod Algorithm="http://www.w3.org/2001/04/xmlenc#sha256"/>
        <DigestValue>6Fde7KgCUrBp62bmoxqBuKYhQF/7jDnujZTVSxLs9hM=</DigestValue>
      </Reference>
      <Reference URI="/ppt/media/image61.svg?ContentType=image/svg+xml">
        <DigestMethod Algorithm="http://www.w3.org/2001/04/xmlenc#sha256"/>
        <DigestValue>g6k9rNKyt/nMp12POutL9P198cm7dHpkXLVeZgL0npQ=</DigestValue>
      </Reference>
      <Reference URI="/ppt/media/image62.jpg?ContentType=image/jpeg">
        <DigestMethod Algorithm="http://www.w3.org/2001/04/xmlenc#sha256"/>
        <DigestValue>wGf/gxqUI6rGUEh48xrufyU9ChxjfOa87FtOzFsdcEk=</DigestValue>
      </Reference>
      <Reference URI="/ppt/media/image63.png?ContentType=image/png">
        <DigestMethod Algorithm="http://www.w3.org/2001/04/xmlenc#sha256"/>
        <DigestValue>X2PyodVQK1lEMnKiRzhwWFI2LbOP2EmSDAe4GTd7FYk=</DigestValue>
      </Reference>
      <Reference URI="/ppt/media/image64.svg?ContentType=image/svg+xml">
        <DigestMethod Algorithm="http://www.w3.org/2001/04/xmlenc#sha256"/>
        <DigestValue>DQUyGGeRefAvd9kVK6bxYGx2oY9Sp9o8B7o4DbnS28g=</DigestValue>
      </Reference>
      <Reference URI="/ppt/media/image65.png?ContentType=image/png">
        <DigestMethod Algorithm="http://www.w3.org/2001/04/xmlenc#sha256"/>
        <DigestValue>h79d0zFBQkFl6tzbrQOf9rEh3imr0ZOmshgJF01SB5g=</DigestValue>
      </Reference>
      <Reference URI="/ppt/media/image66.svg?ContentType=image/svg+xml">
        <DigestMethod Algorithm="http://www.w3.org/2001/04/xmlenc#sha256"/>
        <DigestValue>xydVsFIS8L0CWL3EWuf3/DIwrMDb6r8gyFTCSLRgJac=</DigestValue>
      </Reference>
      <Reference URI="/ppt/media/image67.jpeg?ContentType=image/jpeg">
        <DigestMethod Algorithm="http://www.w3.org/2001/04/xmlenc#sha256"/>
        <DigestValue>AlOj0nhEpRJZex5cevVz2Gi00Z3v2OkJzuV9szSM2EU=</DigestValue>
      </Reference>
      <Reference URI="/ppt/media/image68.png?ContentType=image/png">
        <DigestMethod Algorithm="http://www.w3.org/2001/04/xmlenc#sha256"/>
        <DigestValue>dSj7VoNb2Y6MyE0phOnUvamLRjIytgyoKgFcOpU6I80=</DigestValue>
      </Reference>
      <Reference URI="/ppt/media/image69.svg?ContentType=image/svg+xml">
        <DigestMethod Algorithm="http://www.w3.org/2001/04/xmlenc#sha256"/>
        <DigestValue>9uW/K5KDBPnzQQOADNIqLsWqgF2asmknw7FKmPn0xxY=</DigestValue>
      </Reference>
      <Reference URI="/ppt/media/image7.svg?ContentType=image/svg+xml">
        <DigestMethod Algorithm="http://www.w3.org/2001/04/xmlenc#sha256"/>
        <DigestValue>6muYohH/WH9n+KTcxp9xQfh1eooyzSN8qz9gBF401EA=</DigestValue>
      </Reference>
      <Reference URI="/ppt/media/image70.png?ContentType=image/png">
        <DigestMethod Algorithm="http://www.w3.org/2001/04/xmlenc#sha256"/>
        <DigestValue>THxYYja7cNeZc6eyGt6+qsoHLz18TCxFmVmuy55B96w=</DigestValue>
      </Reference>
      <Reference URI="/ppt/media/image71.svg?ContentType=image/svg+xml">
        <DigestMethod Algorithm="http://www.w3.org/2001/04/xmlenc#sha256"/>
        <DigestValue>/D9ul4/0J2O13XaXyBf4HkDIUN8AgPA1Ugr0F4XerxI=</DigestValue>
      </Reference>
      <Reference URI="/ppt/media/image72.jpeg?ContentType=image/jpeg">
        <DigestMethod Algorithm="http://www.w3.org/2001/04/xmlenc#sha256"/>
        <DigestValue>hLkBaCvNJeTmt23krFQv3ATJ9M1aBVf8b+AWZ6oGr6Y=</DigestValue>
      </Reference>
      <Reference URI="/ppt/media/image73.png?ContentType=image/png">
        <DigestMethod Algorithm="http://www.w3.org/2001/04/xmlenc#sha256"/>
        <DigestValue>hZb9F+5/vJOovr4ggNyGVrsZOBE+pV0lMfDLlSzRldo=</DigestValue>
      </Reference>
      <Reference URI="/ppt/media/image74.svg?ContentType=image/svg+xml">
        <DigestMethod Algorithm="http://www.w3.org/2001/04/xmlenc#sha256"/>
        <DigestValue>xa8Pyfic8SB2ObLTC+bOpUOEWF6ASFeuiqQqGSTcqxM=</DigestValue>
      </Reference>
      <Reference URI="/ppt/media/image75.png?ContentType=image/png">
        <DigestMethod Algorithm="http://www.w3.org/2001/04/xmlenc#sha256"/>
        <DigestValue>EPvbDleiDaffRsB3PF9YuRZx+YKsl2ombr+Q/oKaghg=</DigestValue>
      </Reference>
      <Reference URI="/ppt/media/image76.svg?ContentType=image/svg+xml">
        <DigestMethod Algorithm="http://www.w3.org/2001/04/xmlenc#sha256"/>
        <DigestValue>2SFMWxjq6UlvJqVdoWEHvRqhvI2qygtIYvlo94uM8Ow=</DigestValue>
      </Reference>
      <Reference URI="/ppt/media/image77.png?ContentType=image/png">
        <DigestMethod Algorithm="http://www.w3.org/2001/04/xmlenc#sha256"/>
        <DigestValue>B40fwoaJWl1ZXrUDvi19Unc1BlujdSmWqzTfPPmvV7M=</DigestValue>
      </Reference>
      <Reference URI="/ppt/media/image78.svg?ContentType=image/svg+xml">
        <DigestMethod Algorithm="http://www.w3.org/2001/04/xmlenc#sha256"/>
        <DigestValue>NzjUpq/4KXXXkrS6xFdlxOiGw10wykp/TvQ7lPByNMs=</DigestValue>
      </Reference>
      <Reference URI="/ppt/media/image79.png?ContentType=image/png">
        <DigestMethod Algorithm="http://www.w3.org/2001/04/xmlenc#sha256"/>
        <DigestValue>cJOZZQk0veO9M4mpk633NWICt7mx8UF1FnKKYvz0Os8=</DigestValue>
      </Reference>
      <Reference URI="/ppt/media/image8.png?ContentType=image/png">
        <DigestMethod Algorithm="http://www.w3.org/2001/04/xmlenc#sha256"/>
        <DigestValue>uSWu7rVWBcxH1sdvGkmi3XcrgbN+ijIHZgITOm7yKY8=</DigestValue>
      </Reference>
      <Reference URI="/ppt/media/image80.svg?ContentType=image/svg+xml">
        <DigestMethod Algorithm="http://www.w3.org/2001/04/xmlenc#sha256"/>
        <DigestValue>IjIkcnlqXdJfRKMqB5Gq0+MJRefK5ALjm1i/oQstd4I=</DigestValue>
      </Reference>
      <Reference URI="/ppt/media/image81.png?ContentType=image/png">
        <DigestMethod Algorithm="http://www.w3.org/2001/04/xmlenc#sha256"/>
        <DigestValue>HVIztGJ3K8DaMiaj3wqjAjia2W/Lw3BReJRF/Xqog2Q=</DigestValue>
      </Reference>
      <Reference URI="/ppt/media/image82.jpeg?ContentType=image/jpeg">
        <DigestMethod Algorithm="http://www.w3.org/2001/04/xmlenc#sha256"/>
        <DigestValue>Yn7rqYaliHW1ZFihKjS3gaeP8TAPDHtt1RZzgp0YxO8=</DigestValue>
      </Reference>
      <Reference URI="/ppt/media/image83.png?ContentType=image/png">
        <DigestMethod Algorithm="http://www.w3.org/2001/04/xmlenc#sha256"/>
        <DigestValue>5eIGMq4v7tw455MGAbzmocA/cWJ2ILTRBhtTg8Pfu6g=</DigestValue>
      </Reference>
      <Reference URI="/ppt/media/image84.svg?ContentType=image/svg+xml">
        <DigestMethod Algorithm="http://www.w3.org/2001/04/xmlenc#sha256"/>
        <DigestValue>Cu3M93l3IpYU8FyJt/tbJubKNhjZ9M7qnP/aWH6JByA=</DigestValue>
      </Reference>
      <Reference URI="/ppt/media/image85.png?ContentType=image/png">
        <DigestMethod Algorithm="http://www.w3.org/2001/04/xmlenc#sha256"/>
        <DigestValue>lhRrvtA/P+zRu1EJVtUjNaS5xmYNsEhlOSz48riCCUQ=</DigestValue>
      </Reference>
      <Reference URI="/ppt/media/image86.svg?ContentType=image/svg+xml">
        <DigestMethod Algorithm="http://www.w3.org/2001/04/xmlenc#sha256"/>
        <DigestValue>cr1BBijinzBuodURK1yDocLmFMv7x/aVsw+S3YCMbwg=</DigestValue>
      </Reference>
      <Reference URI="/ppt/media/image87.png?ContentType=image/png">
        <DigestMethod Algorithm="http://www.w3.org/2001/04/xmlenc#sha256"/>
        <DigestValue>RQVQKlehkMiufvAcAp+W1KzsOTaiJ49f1vdVIkzUZtI=</DigestValue>
      </Reference>
      <Reference URI="/ppt/media/image88.svg?ContentType=image/svg+xml">
        <DigestMethod Algorithm="http://www.w3.org/2001/04/xmlenc#sha256"/>
        <DigestValue>CZV72PMQ2eI44UH/UZ+smD9Xaas/ys2/YLZ8qmXOQpo=</DigestValue>
      </Reference>
      <Reference URI="/ppt/media/image89.png?ContentType=image/png">
        <DigestMethod Algorithm="http://www.w3.org/2001/04/xmlenc#sha256"/>
        <DigestValue>Yc0vfcH91XMs15nMld3oLWNMDGhmvhoJpv44xjmk3iA=</DigestValue>
      </Reference>
      <Reference URI="/ppt/media/image9.png?ContentType=image/png">
        <DigestMethod Algorithm="http://www.w3.org/2001/04/xmlenc#sha256"/>
        <DigestValue>O2MR3Wiz/3K74xKN56BdyjKDtpF6gTjmrdZQ1NutYHI=</DigestValue>
      </Reference>
      <Reference URI="/ppt/media/image90.svg?ContentType=image/svg+xml">
        <DigestMethod Algorithm="http://www.w3.org/2001/04/xmlenc#sha256"/>
        <DigestValue>Brxpao7p3UiP7S/iIkIJrBFoN6l8TjbWp5ncHDDmAwc=</DigestValue>
      </Reference>
      <Reference URI="/ppt/media/image91.png?ContentType=image/png">
        <DigestMethod Algorithm="http://www.w3.org/2001/04/xmlenc#sha256"/>
        <DigestValue>Iw9Eq8opTMGyyx0xTJ4ZQ+9DNjgT2+w7tJ/cdmG3im8=</DigestValue>
      </Reference>
      <Reference URI="/ppt/media/image92.png?ContentType=image/png">
        <DigestMethod Algorithm="http://www.w3.org/2001/04/xmlenc#sha256"/>
        <DigestValue>O1idtPdvbPQSAlTXwYRgEH/Z03C1vSHT6oT+X2mViyE=</DigestValue>
      </Reference>
      <Reference URI="/ppt/media/image93.svg?ContentType=image/svg+xml">
        <DigestMethod Algorithm="http://www.w3.org/2001/04/xmlenc#sha256"/>
        <DigestValue>bzQOLtyv17SKZ0TveGKAm35RoYgYpKP9XKixclAgITU=</DigestValue>
      </Reference>
      <Reference URI="/ppt/presentation.xml?ContentType=application/vnd.openxmlformats-officedocument.presentationml.presentation.main+xml">
        <DigestMethod Algorithm="http://www.w3.org/2001/04/xmlenc#sha256"/>
        <DigestValue>XxCcvX+PgwvOShFznyZJZ1E8bnp9o4r9+fh848aHkes=</DigestValue>
      </Reference>
      <Reference URI="/ppt/presProps.xml?ContentType=application/vnd.openxmlformats-officedocument.presentationml.presProps+xml">
        <DigestMethod Algorithm="http://www.w3.org/2001/04/xmlenc#sha256"/>
        <DigestValue>mIoflpoBsVkbyabgnZHeRs6dH5/c61a2k9BoH2ocWPo=</DigestValue>
      </Reference>
      <Reference URI="/ppt/slideLayouts/_rels/slideLayout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_rels/slideLayout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FfOTYs5qPsP9kqr29v088r9Qteu7RHAHwl1tK5oOaCM=</DigestValue>
      </Reference>
      <Reference URI="/ppt/slideLayouts/slideLayout1.xml?ContentType=application/vnd.openxmlformats-officedocument.presentationml.slideLayout+xml">
        <DigestMethod Algorithm="http://www.w3.org/2001/04/xmlenc#sha256"/>
        <DigestValue>WD4QhaeY86KWfBvDcYZaYuL7r+TMf9ztXA+iEXmAlzs=</DigestValue>
      </Reference>
      <Reference URI="/ppt/slideLayouts/slideLayout10.xml?ContentType=application/vnd.openxmlformats-officedocument.presentationml.slideLayout+xml">
        <DigestMethod Algorithm="http://www.w3.org/2001/04/xmlenc#sha256"/>
        <DigestValue>ByQcHrHFvqqyclKFCrdcMcc5MNvziAdURPI97v7kGms=</DigestValue>
      </Reference>
      <Reference URI="/ppt/slideLayouts/slideLayout11.xml?ContentType=application/vnd.openxmlformats-officedocument.presentationml.slideLayout+xml">
        <DigestMethod Algorithm="http://www.w3.org/2001/04/xmlenc#sha256"/>
        <DigestValue>Cttp49T+LRVsv/JZg7DQzu1mkQXxo6up7aqL2tWakq0=</DigestValue>
      </Reference>
      <Reference URI="/ppt/slideLayouts/slideLayout2.xml?ContentType=application/vnd.openxmlformats-officedocument.presentationml.slideLayout+xml">
        <DigestMethod Algorithm="http://www.w3.org/2001/04/xmlenc#sha256"/>
        <DigestValue>ehqwRIvsioNDYoEphNRrQNe+pW+NE912y3nUM1zSrxE=</DigestValue>
      </Reference>
      <Reference URI="/ppt/slideLayouts/slideLayout3.xml?ContentType=application/vnd.openxmlformats-officedocument.presentationml.slideLayout+xml">
        <DigestMethod Algorithm="http://www.w3.org/2001/04/xmlenc#sha256"/>
        <DigestValue>xv+Fkvf8LDagpLDB+sUQKqvHzLwCLX5sn5e58g+0nKk=</DigestValue>
      </Reference>
      <Reference URI="/ppt/slideLayouts/slideLayout4.xml?ContentType=application/vnd.openxmlformats-officedocument.presentationml.slideLayout+xml">
        <DigestMethod Algorithm="http://www.w3.org/2001/04/xmlenc#sha256"/>
        <DigestValue>WmIbQjvfU/WODw0uTgV3a3HeUYmacuLBif0+RgTrC4A=</DigestValue>
      </Reference>
      <Reference URI="/ppt/slideLayouts/slideLayout5.xml?ContentType=application/vnd.openxmlformats-officedocument.presentationml.slideLayout+xml">
        <DigestMethod Algorithm="http://www.w3.org/2001/04/xmlenc#sha256"/>
        <DigestValue>66I44KgKiQk2qGV6Bed3sNVuPyruwdHabFoIPV2hCqY=</DigestValue>
      </Reference>
      <Reference URI="/ppt/slideLayouts/slideLayout6.xml?ContentType=application/vnd.openxmlformats-officedocument.presentationml.slideLayout+xml">
        <DigestMethod Algorithm="http://www.w3.org/2001/04/xmlenc#sha256"/>
        <DigestValue>RRa3emu8YxKycWM3iIp1s4tz+01EYnypaRg3X13SUsk=</DigestValue>
      </Reference>
      <Reference URI="/ppt/slideLayouts/slideLayout7.xml?ContentType=application/vnd.openxmlformats-officedocument.presentationml.slideLayout+xml">
        <DigestMethod Algorithm="http://www.w3.org/2001/04/xmlenc#sha256"/>
        <DigestValue>zMKx6h9YhS0hGqP74OVye2AhRk3dXdl3KLQWeCR9FTQ=</DigestValue>
      </Reference>
      <Reference URI="/ppt/slideLayouts/slideLayout8.xml?ContentType=application/vnd.openxmlformats-officedocument.presentationml.slideLayout+xml">
        <DigestMethod Algorithm="http://www.w3.org/2001/04/xmlenc#sha256"/>
        <DigestValue>zlM7B7Zjc9curN5onRuEDaZuO0num6IozQTZKT+can0=</DigestValue>
      </Reference>
      <Reference URI="/ppt/slideLayouts/slideLayout9.xml?ContentType=application/vnd.openxmlformats-officedocument.presentationml.slideLayout+xml">
        <DigestMethod Algorithm="http://www.w3.org/2001/04/xmlenc#sha256"/>
        <DigestValue>ECqsHlkrnOymfSbqlFl4sz7g2EEHj5fyWjryDSsrtfo=</DigestValue>
      </Reference>
      <Reference URI="/ppt/slideMasters/_rels/slideMaster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12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11"/>
            <mdssi:RelationshipReference xmlns:mdssi="http://schemas.openxmlformats.org/package/2006/digital-signature" SourceId="rId5"/>
            <mdssi:RelationshipReference xmlns:mdssi="http://schemas.openxmlformats.org/package/2006/digital-signature" SourceId="rId10"/>
            <mdssi:RelationshipReference xmlns:mdssi="http://schemas.openxmlformats.org/package/2006/digital-signature" SourceId="rId4"/>
            <mdssi:RelationshipReference xmlns:mdssi="http://schemas.openxmlformats.org/package/2006/digital-signature" SourceId="rId9"/>
          </Transform>
          <Transform Algorithm="http://www.w3.org/TR/2001/REC-xml-c14n-20010315"/>
        </Transforms>
        <DigestMethod Algorithm="http://www.w3.org/2001/04/xmlenc#sha256"/>
        <DigestValue>tSNfd+My+BfmzQxLC9EAQHv1RK/2+tNcci+9hfcJUEE=</DigestValue>
      </Reference>
      <Reference URI="/ppt/slideMasters/slideMaster1.xml?ContentType=application/vnd.openxmlformats-officedocument.presentationml.slideMaster+xml">
        <DigestMethod Algorithm="http://www.w3.org/2001/04/xmlenc#sha256"/>
        <DigestValue>F8uKklxiVTnLp9R4sDU5A11yddiRbJDMuw1y9KpL6/E=</DigestValue>
      </Reference>
      <Reference URI="/ppt/slides/_rels/slide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b2r+RWwj5Gk2YWMkOlcKjfGNw2b28E/FhRfHwbuBQ2E=</DigestValue>
      </Reference>
      <Reference URI="/ppt/slides/_rels/slide1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yxs1/mETnXufA9iADnaifHheHBvqkpDiP5M6USF+AbY=</DigestValue>
      </Reference>
      <Reference URI="/ppt/slides/_rels/slide1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</Transform>
          <Transform Algorithm="http://www.w3.org/TR/2001/REC-xml-c14n-20010315"/>
        </Transforms>
        <DigestMethod Algorithm="http://www.w3.org/2001/04/xmlenc#sha256"/>
        <DigestValue>f/wSfOLooK9ffP77JkHtv4/N1HcAvk7IIzY6xggYan0=</DigestValue>
      </Reference>
      <Reference URI="/ppt/slides/_rels/slide1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ttYwQ02ZCg6Yd7kitWtz3MAY7b8nmr2qHtfLoELeOdo=</DigestValue>
      </Reference>
      <Reference URI="/ppt/slides/_rels/slide1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nXePELb7BEE3WaMo9z0LzjJneWV94yZ5Pxlk++jo1Jw=</DigestValue>
      </Reference>
      <Reference URI="/ppt/slides/_rels/slide1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OMWu8uJx+Ghu5QxCi3xQRUdGHC0LjX3az4FRmu3v1iU=</DigestValue>
      </Reference>
      <Reference URI="/ppt/slides/_rels/slide1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IlOfu+fq6REmj4nCk5e78+n58cBZ/wmbrUtoxpoagCQ=</DigestValue>
      </Reference>
      <Reference URI="/ppt/slides/_rels/slide1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rePoZeF3HBD9StR+RaSECka0SN7n1S+nNCJ2vKqErpc=</DigestValue>
      </Reference>
      <Reference URI="/ppt/slides/_rels/slide1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</Transform>
          <Transform Algorithm="http://www.w3.org/TR/2001/REC-xml-c14n-20010315"/>
        </Transforms>
        <DigestMethod Algorithm="http://www.w3.org/2001/04/xmlenc#sha256"/>
        <DigestValue>xJ7gUYZfEXviVooyW9HaPoHDnexIyy74Zca/fInRcOE=</DigestValue>
      </Reference>
      <Reference URI="/ppt/slides/_rels/slide1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zvazyj6zByw6wk1wC9g6OhR24xWGsH228jJ1Mugv34U=</DigestValue>
      </Reference>
      <Reference URI="/ppt/slides/_rels/slide1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cA9UGhbEBgyiBcSdpxMm/sMOWE38FMNBmVutqgtYLwk=</DigestValue>
      </Reference>
      <Reference URI="/ppt/slides/_rels/slide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0fZQqInNx0SxBHpLZFfCGKT9Eduk9FwDK3E+n9mgCUE=</DigestValue>
      </Reference>
      <Reference URI="/ppt/slides/_rels/slide20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GaF0PkRzCrZGREUmCuwtY2VwwmX9mRKuOYccaMorGxk=</DigestValue>
      </Reference>
      <Reference URI="/ppt/slides/_rels/slide21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bZcDGY8CD6Pr3mKyyo4MBXvHOpVbDR2LOjTLgPRIvwk=</DigestValue>
      </Reference>
      <Reference URI="/ppt/slides/_rels/slide22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</Transform>
          <Transform Algorithm="http://www.w3.org/TR/2001/REC-xml-c14n-20010315"/>
        </Transforms>
        <DigestMethod Algorithm="http://www.w3.org/2001/04/xmlenc#sha256"/>
        <DigestValue>9Od/uLNdOM5asdrV5c4JfI4uUuc6QP62gVXa0hR0KF4=</DigestValue>
      </Reference>
      <Reference URI="/ppt/slides/_rels/slide2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5"/>
          </Transform>
          <Transform Algorithm="http://www.w3.org/TR/2001/REC-xml-c14n-20010315"/>
        </Transforms>
        <DigestMethod Algorithm="http://www.w3.org/2001/04/xmlenc#sha256"/>
        <DigestValue>sf0+jmIHVj3g1kg6VrkEztdBxX+3kksIAafwDQtEpBQ=</DigestValue>
      </Reference>
      <Reference URI="/ppt/slides/_rels/slide3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</Transform>
          <Transform Algorithm="http://www.w3.org/TR/2001/REC-xml-c14n-20010315"/>
        </Transforms>
        <DigestMethod Algorithm="http://www.w3.org/2001/04/xmlenc#sha256"/>
        <DigestValue>APAoBMBrbHr4qlHIeDPU5sw2Gr6PzUl1tfbMExskWds=</DigestValue>
      </Reference>
      <Reference URI="/ppt/slides/_rels/slide4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x3qOid7czhUPngUaC5GseMfxI99VVmRlCGr8594YaGk=</DigestValue>
      </Reference>
      <Reference URI="/ppt/slides/_rels/slide5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</Transform>
          <Transform Algorithm="http://www.w3.org/TR/2001/REC-xml-c14n-20010315"/>
        </Transforms>
        <DigestMethod Algorithm="http://www.w3.org/2001/04/xmlenc#sha256"/>
        <DigestValue>1JlFBSqWIotJ0vBQwBT5dG7wz1CwhbzFrQu2Zz0lZcg=</DigestValue>
      </Reference>
      <Reference URI="/ppt/slides/_rels/slide6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2vBvy7Djupnc5qvZEvRzmHkyBqjPgEI+Dfra3/qv0fU=</DigestValue>
      </Reference>
      <Reference URI="/ppt/slides/_rels/slide7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1"/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</Transform>
          <Transform Algorithm="http://www.w3.org/TR/2001/REC-xml-c14n-20010315"/>
        </Transforms>
        <DigestMethod Algorithm="http://www.w3.org/2001/04/xmlenc#sha256"/>
        <DigestValue>omCF8II/WLufFTw6r36lUva5zDXTAsv8mt85KZ/ubLA=</DigestValue>
      </Reference>
      <Reference URI="/ppt/slides/_rels/slide8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8"/>
            <mdssi:RelationshipReference xmlns:mdssi="http://schemas.openxmlformats.org/package/2006/digital-signature" SourceId="rId3"/>
            <mdssi:RelationshipReference xmlns:mdssi="http://schemas.openxmlformats.org/package/2006/digital-signature" SourceId="rId7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edgfeFH0UjsQXzUp6mZ7aG98suKJ2m+G665gPy2Kw8A=</DigestValue>
      </Reference>
      <Reference URI="/ppt/slides/_rels/slide9.xml.rels?ContentType=application/vnd.openxmlformats-package.relationships+xml">
        <Transforms>
          <Transform Algorithm="http://schemas.openxmlformats.org/package/2006/RelationshipTransform">
            <mdssi:RelationshipReference xmlns:mdssi="http://schemas.openxmlformats.org/package/2006/digital-signature" SourceId="rId6"/>
            <mdssi:RelationshipReference xmlns:mdssi="http://schemas.openxmlformats.org/package/2006/digital-signature" SourceId="rId5"/>
            <mdssi:RelationshipReference xmlns:mdssi="http://schemas.openxmlformats.org/package/2006/digital-signature" SourceId="rId4"/>
            <mdssi:RelationshipReference xmlns:mdssi="http://schemas.openxmlformats.org/package/2006/digital-signature" SourceId="rId3"/>
            <mdssi:RelationshipReference xmlns:mdssi="http://schemas.openxmlformats.org/package/2006/digital-signature" SourceId="rId2"/>
            <mdssi:RelationshipReference xmlns:mdssi="http://schemas.openxmlformats.org/package/2006/digital-signature" SourceId="rId1"/>
          </Transform>
          <Transform Algorithm="http://www.w3.org/TR/2001/REC-xml-c14n-20010315"/>
        </Transforms>
        <DigestMethod Algorithm="http://www.w3.org/2001/04/xmlenc#sha256"/>
        <DigestValue>HtZ3PWibDVdG95KFKei0KPAKHnfsn7fnNFRADDtE0m0=</DigestValue>
      </Reference>
      <Reference URI="/ppt/slides/slide1.xml?ContentType=application/vnd.openxmlformats-officedocument.presentationml.slide+xml">
        <DigestMethod Algorithm="http://www.w3.org/2001/04/xmlenc#sha256"/>
        <DigestValue>k6GignrxbB1aJiKHk6h1+WQBeCsXhDnVWqHaa0oe/gw=</DigestValue>
      </Reference>
      <Reference URI="/ppt/slides/slide10.xml?ContentType=application/vnd.openxmlformats-officedocument.presentationml.slide+xml">
        <DigestMethod Algorithm="http://www.w3.org/2001/04/xmlenc#sha256"/>
        <DigestValue>TPLoPfjeuoE1QWZSeUT4izO1bHR5PqGX9ls69wr29io=</DigestValue>
      </Reference>
      <Reference URI="/ppt/slides/slide11.xml?ContentType=application/vnd.openxmlformats-officedocument.presentationml.slide+xml">
        <DigestMethod Algorithm="http://www.w3.org/2001/04/xmlenc#sha256"/>
        <DigestValue>0vTDzY6fMkN/ziP53Dt33Cw+QUkrLGKnKG20eeGPbxI=</DigestValue>
      </Reference>
      <Reference URI="/ppt/slides/slide12.xml?ContentType=application/vnd.openxmlformats-officedocument.presentationml.slide+xml">
        <DigestMethod Algorithm="http://www.w3.org/2001/04/xmlenc#sha256"/>
        <DigestValue>2UCcHxwSQ1YrDkqQw3D/CtdJ+4zN0DZJVB2H3dej4/o=</DigestValue>
      </Reference>
      <Reference URI="/ppt/slides/slide13.xml?ContentType=application/vnd.openxmlformats-officedocument.presentationml.slide+xml">
        <DigestMethod Algorithm="http://www.w3.org/2001/04/xmlenc#sha256"/>
        <DigestValue>ydEhFKEzqXCg/aThXNZxQ3Y/y3CVVyzd4zqvfe0MXgc=</DigestValue>
      </Reference>
      <Reference URI="/ppt/slides/slide14.xml?ContentType=application/vnd.openxmlformats-officedocument.presentationml.slide+xml">
        <DigestMethod Algorithm="http://www.w3.org/2001/04/xmlenc#sha256"/>
        <DigestValue>qic0u5ZhPFmXp3yP4LQuPOfLdmLvy8mxoqo6kdMxhkI=</DigestValue>
      </Reference>
      <Reference URI="/ppt/slides/slide15.xml?ContentType=application/vnd.openxmlformats-officedocument.presentationml.slide+xml">
        <DigestMethod Algorithm="http://www.w3.org/2001/04/xmlenc#sha256"/>
        <DigestValue>V0bgpKPf6TS93MwrDhWFecXaZG2YK7OmxQ08Bg2YFAE=</DigestValue>
      </Reference>
      <Reference URI="/ppt/slides/slide16.xml?ContentType=application/vnd.openxmlformats-officedocument.presentationml.slide+xml">
        <DigestMethod Algorithm="http://www.w3.org/2001/04/xmlenc#sha256"/>
        <DigestValue>N+Tp4ULpiJN1Lgiq2mRu9gNFYb9lj7Cp1lfEa69SmJk=</DigestValue>
      </Reference>
      <Reference URI="/ppt/slides/slide17.xml?ContentType=application/vnd.openxmlformats-officedocument.presentationml.slide+xml">
        <DigestMethod Algorithm="http://www.w3.org/2001/04/xmlenc#sha256"/>
        <DigestValue>TNuAQGoaTXPKY3N+Cu09XS/BEWS60kC4lI6LNwP5jNk=</DigestValue>
      </Reference>
      <Reference URI="/ppt/slides/slide18.xml?ContentType=application/vnd.openxmlformats-officedocument.presentationml.slide+xml">
        <DigestMethod Algorithm="http://www.w3.org/2001/04/xmlenc#sha256"/>
        <DigestValue>qKRTJsUN1mEIb0AcnqFEbKY8B590YuqCbPbyzUf4C8A=</DigestValue>
      </Reference>
      <Reference URI="/ppt/slides/slide19.xml?ContentType=application/vnd.openxmlformats-officedocument.presentationml.slide+xml">
        <DigestMethod Algorithm="http://www.w3.org/2001/04/xmlenc#sha256"/>
        <DigestValue>UEMV0dPGgR4Gbwp0/x4zRLIGur+gRuuMUno5RVAN0pg=</DigestValue>
      </Reference>
      <Reference URI="/ppt/slides/slide2.xml?ContentType=application/vnd.openxmlformats-officedocument.presentationml.slide+xml">
        <DigestMethod Algorithm="http://www.w3.org/2001/04/xmlenc#sha256"/>
        <DigestValue>rV6wnkNX+TFv4GQ/Mgs4vDsl9TQeiailmFgPFzbKSbM=</DigestValue>
      </Reference>
      <Reference URI="/ppt/slides/slide20.xml?ContentType=application/vnd.openxmlformats-officedocument.presentationml.slide+xml">
        <DigestMethod Algorithm="http://www.w3.org/2001/04/xmlenc#sha256"/>
        <DigestValue>6fN54EnOjUeNDOx+Pztuzn5fAD0dDQtqAgjy61+DbfE=</DigestValue>
      </Reference>
      <Reference URI="/ppt/slides/slide21.xml?ContentType=application/vnd.openxmlformats-officedocument.presentationml.slide+xml">
        <DigestMethod Algorithm="http://www.w3.org/2001/04/xmlenc#sha256"/>
        <DigestValue>e9USI8NwKDUFOnQQbVSf4Vllg7qggIvkN4b0IAqZMLg=</DigestValue>
      </Reference>
      <Reference URI="/ppt/slides/slide22.xml?ContentType=application/vnd.openxmlformats-officedocument.presentationml.slide+xml">
        <DigestMethod Algorithm="http://www.w3.org/2001/04/xmlenc#sha256"/>
        <DigestValue>gVNPppgxQHJVh3XfZW55X2srK/hewDagg1pieziLW30=</DigestValue>
      </Reference>
      <Reference URI="/ppt/slides/slide23.xml?ContentType=application/vnd.openxmlformats-officedocument.presentationml.slide+xml">
        <DigestMethod Algorithm="http://www.w3.org/2001/04/xmlenc#sha256"/>
        <DigestValue>l83sYrCebwPIThAexwSMD8KXTgu/JwshcE1s0h2g5j4=</DigestValue>
      </Reference>
      <Reference URI="/ppt/slides/slide3.xml?ContentType=application/vnd.openxmlformats-officedocument.presentationml.slide+xml">
        <DigestMethod Algorithm="http://www.w3.org/2001/04/xmlenc#sha256"/>
        <DigestValue>4+INBYAQTtXhIXjgGgltEkNauiSbpfmj52wrUr4DFb4=</DigestValue>
      </Reference>
      <Reference URI="/ppt/slides/slide4.xml?ContentType=application/vnd.openxmlformats-officedocument.presentationml.slide+xml">
        <DigestMethod Algorithm="http://www.w3.org/2001/04/xmlenc#sha256"/>
        <DigestValue>goKAySEQTcUY/gXuJ+pvyEyPjICJ851B0gRtJAda5WM=</DigestValue>
      </Reference>
      <Reference URI="/ppt/slides/slide5.xml?ContentType=application/vnd.openxmlformats-officedocument.presentationml.slide+xml">
        <DigestMethod Algorithm="http://www.w3.org/2001/04/xmlenc#sha256"/>
        <DigestValue>/BoL3CBdN4aWqM84JOxBWpaUpQKtMBVKd55ZH0YwTT0=</DigestValue>
      </Reference>
      <Reference URI="/ppt/slides/slide6.xml?ContentType=application/vnd.openxmlformats-officedocument.presentationml.slide+xml">
        <DigestMethod Algorithm="http://www.w3.org/2001/04/xmlenc#sha256"/>
        <DigestValue>s9ZdYdQRtLc7+jZZLUB/FXPzuu80JQpWWgVuuLOOnZs=</DigestValue>
      </Reference>
      <Reference URI="/ppt/slides/slide7.xml?ContentType=application/vnd.openxmlformats-officedocument.presentationml.slide+xml">
        <DigestMethod Algorithm="http://www.w3.org/2001/04/xmlenc#sha256"/>
        <DigestValue>6qJAm6RzcI94ty4+FU8oBbZfohJHZe7Nx7aIS+qsgXA=</DigestValue>
      </Reference>
      <Reference URI="/ppt/slides/slide8.xml?ContentType=application/vnd.openxmlformats-officedocument.presentationml.slide+xml">
        <DigestMethod Algorithm="http://www.w3.org/2001/04/xmlenc#sha256"/>
        <DigestValue>1bzUpAGCxYbsIiMThns29pMBpL21p/veB91wp/KjT88=</DigestValue>
      </Reference>
      <Reference URI="/ppt/slides/slide9.xml?ContentType=application/vnd.openxmlformats-officedocument.presentationml.slide+xml">
        <DigestMethod Algorithm="http://www.w3.org/2001/04/xmlenc#sha256"/>
        <DigestValue>KRpy7Bf2OMe0r9fGy3DKKMgaFBo/5QqsMAIU5epK0GE=</DigestValue>
      </Reference>
      <Reference URI="/ppt/tableStyles.xml?ContentType=application/vnd.openxmlformats-officedocument.presentationml.tableStyles+xml">
        <DigestMethod Algorithm="http://www.w3.org/2001/04/xmlenc#sha256"/>
        <DigestValue>DnrAMlEzfsuvbIyhNhnbHK7aXJDE4yENRdbD9d9N4QM=</DigestValue>
      </Reference>
      <Reference URI="/ppt/theme/theme1.xml?ContentType=application/vnd.openxmlformats-officedocument.theme+xml">
        <DigestMethod Algorithm="http://www.w3.org/2001/04/xmlenc#sha256"/>
        <DigestValue>TDQSCH6Pogz1ZC9C5p8ecziBwoYRor3UYiZU7jE9IU4=</DigestValue>
      </Reference>
      <Reference URI="/ppt/viewProps.xml?ContentType=application/vnd.openxmlformats-officedocument.presentationml.viewProps+xml">
        <DigestMethod Algorithm="http://www.w3.org/2001/04/xmlenc#sha256"/>
        <DigestValue>0xkr5deylp1vqDrIDxE90Hm4IDkbm+KLR1PiEWkLssQ=</DigestValue>
      </Reference>
    </Manifest>
    <SignatureProperties>
      <SignatureProperty Id="idSignatureTime" Target="#idPackageSignature">
        <mdssi:SignatureTime xmlns:mdssi="http://schemas.openxmlformats.org/package/2006/digital-signature">
          <mdssi:Format>YYYY-MM-DDThh:mm:ssTZD</mdssi:Format>
          <mdssi:Value>2025-06-22T20:04:01Z</mdssi:Value>
        </mdssi:SignatureTime>
      </SignatureProperty>
    </SignatureProperties>
  </Object>
  <Object Id="idOfficeObject">
    <SignatureProperties>
      <SignatureProperty Id="idOfficeV1Details" Target="#idPackageSignature">
        <SignatureInfoV1 xmlns="http://schemas.microsoft.com/office/2006/digsig">
          <SetupID/>
          <SignatureText/>
          <SignatureImage/>
          <SignatureComments/>
          <WindowsVersion>10.0</WindowsVersion>
          <OfficeVersion>16.0.10417/14</OfficeVersion>
          <ApplicationVersion>16.0.10417</ApplicationVersion>
          <Monitors>1</Monitors>
          <HorizontalResolution>1366</HorizontalResolution>
          <VerticalResolution>768</VerticalResolution>
          <ColorDepth>32</ColorDepth>
          <SignatureProviderId>{00000000-0000-0000-0000-000000000000}</SignatureProviderId>
          <SignatureProviderUrl/>
          <SignatureProviderDetails>9</SignatureProviderDetails>
          <SignatureType>1</SignatureType>
        </SignatureInfoV1>
      </SignatureProperty>
    </SignatureProperties>
  </Object>
  <Object>
    <xd:QualifyingProperties xmlns:xd="http://uri.etsi.org/01903/v1.3.2#" Target="#idPackageSignature">
      <xd:SignedProperties Id="idSignedProperties">
        <xd:SignedSignatureProperties>
          <xd:SigningTime>2025-06-22T20:04:01Z</xd:SigningTime>
          <xd:SigningCertificate>
            <xd:Cert>
              <xd:CertDigest>
                <DigestMethod Algorithm="http://www.w3.org/2001/04/xmlenc#sha256"/>
                <DigestValue>Bkdsd353W0X/vJ1Vc5cQlX79BGDvSwwfEyGdA8cFCqQ=</DigestValue>
              </xd:CertDigest>
              <xd:IssuerSerial>
                <X509IssuerName>DC=net + DC=windows + CN=MS-Organization-Access + OU=82dbaca4-3e81-46ca-9c73-0950c1eaca97</X509IssuerName>
                <X509SerialNumber>58185467252384224941138692199922855583</X509SerialNumber>
              </xd:IssuerSerial>
            </xd:Cert>
          </xd:SigningCertificate>
          <xd:SignaturePolicyIdentifier>
            <xd:SignaturePolicyImplied/>
          </xd:SignaturePolicyIdentifier>
        </xd:SignedSignatureProperties>
        <xd:SignedDataObjectProperties>
          <xd:CommitmentTypeIndication>
            <xd:CommitmentTypeId>
              <xd:Identifier>http://uri.etsi.org/01903/v1.2.2#ProofOfCreation</xd:Identifier>
              <xd:Description>Created this document</xd:Description>
            </xd:CommitmentTypeId>
            <xd:AllSignedDataObjects/>
          </xd:CommitmentTypeIndication>
        </xd:SignedDataObjectProperties>
      </xd:SignedProperties>
    </xd:QualifyingProperties>
  </Object>
</Signatur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5304</TotalTime>
  <Words>597</Words>
  <Application>Microsoft Office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Hagital Store Sales Analysis (2014–2017)</vt:lpstr>
      <vt:lpstr>Key Findings</vt:lpstr>
      <vt:lpstr>Sales &amp; Profitability Trends</vt:lpstr>
      <vt:lpstr>Regional Performance</vt:lpstr>
      <vt:lpstr>Product-Level Insights</vt:lpstr>
      <vt:lpstr>Customer Analysis</vt:lpstr>
      <vt:lpstr>Staff Productivity</vt:lpstr>
      <vt:lpstr>Seasonality Obvious</vt:lpstr>
      <vt:lpstr>Shipping Duration Impacts Profit</vt:lpstr>
      <vt:lpstr>Discount Strategy</vt:lpstr>
      <vt:lpstr>Concentration of Sales &amp; Products</vt:lpstr>
      <vt:lpstr>Recommendations</vt:lpstr>
      <vt:lpstr>Reevaluate Furniture Strategy</vt:lpstr>
      <vt:lpstr>Scale High-ROI Product Lines</vt:lpstr>
      <vt:lpstr>Target High-Value Customers</vt:lpstr>
      <vt:lpstr>Improve Shipping Efficiency</vt:lpstr>
      <vt:lpstr>Empower Sales Reps &amp; Teams</vt:lpstr>
      <vt:lpstr>Optimize Regional Operations </vt:lpstr>
      <vt:lpstr>Rationalize Discounting</vt:lpstr>
      <vt:lpstr>Seasonal Promotions</vt:lpstr>
      <vt:lpstr>Address Concentration Risk</vt:lpstr>
      <vt:lpstr>Limitations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Hagital Store Sales Analysis (2014–2017)</dc:title>
  <dc:subject/>
  <dc:creator>Abdullateef Zakariyyah</dc:creator>
  <cp:keywords/>
  <dc:description>generated using python-pptx</dc:description>
  <cp:lastModifiedBy>Admin</cp:lastModifiedBy>
  <cp:revision>33</cp:revision>
  <dcterms:created xsi:type="dcterms:W3CDTF">2013-01-27T09:14:16Z</dcterms:created>
  <dcterms:modified xsi:type="dcterms:W3CDTF">2025-06-22T20:01:50Z</dcterms:modified>
  <cp:category/>
</cp:coreProperties>
</file>