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77" r:id="rId2"/>
    <p:sldId id="258" r:id="rId3"/>
    <p:sldId id="325" r:id="rId4"/>
    <p:sldId id="326" r:id="rId5"/>
    <p:sldId id="327" r:id="rId6"/>
    <p:sldId id="328" r:id="rId7"/>
    <p:sldId id="330" r:id="rId8"/>
    <p:sldId id="33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258"/>
          </p14:sldIdLst>
        </p14:section>
        <p14:section name="Author Your Presentation" id="{16378913-E5ED-4281-BAF5-F1F938CB0BED}">
          <p14:sldIdLst>
            <p14:sldId id="325"/>
            <p14:sldId id="326"/>
            <p14:sldId id="327"/>
            <p14:sldId id="328"/>
            <p14:sldId id="330"/>
            <p14:sldId id="33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62" autoAdjust="0"/>
    <p:restoredTop sz="89825" autoAdjust="0"/>
  </p:normalViewPr>
  <p:slideViewPr>
    <p:cSldViewPr>
      <p:cViewPr varScale="1">
        <p:scale>
          <a:sx n="74" d="100"/>
          <a:sy n="74" d="100"/>
        </p:scale>
        <p:origin x="1668" y="66"/>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9/2/2016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423770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extLst>
      <p:ext uri="{BB962C8B-B14F-4D97-AF65-F5344CB8AC3E}">
        <p14:creationId xmlns:p14="http://schemas.microsoft.com/office/powerpoint/2010/main" val="3839427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2</a:t>
            </a:fld>
            <a:endParaRPr lang="en-US" dirty="0"/>
          </a:p>
        </p:txBody>
      </p:sp>
    </p:spTree>
    <p:extLst>
      <p:ext uri="{BB962C8B-B14F-4D97-AF65-F5344CB8AC3E}">
        <p14:creationId xmlns:p14="http://schemas.microsoft.com/office/powerpoint/2010/main" val="2796587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9/2/2016</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9/2/2016</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9/2/2016</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9/2/2016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9/2/2016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9/2/2016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9/2/2016</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9/2/2016</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9/2/2016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9/2/2016</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9/2/2016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9/2/2016</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9/2/2016</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9/2/2016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err="1" smtClean="0">
                <a:solidFill>
                  <a:srgbClr val="002060"/>
                </a:solidFill>
              </a:rPr>
              <a:t>Pertemuan</a:t>
            </a:r>
            <a:r>
              <a:rPr lang="en-US" smtClean="0">
                <a:solidFill>
                  <a:srgbClr val="002060"/>
                </a:solidFill>
              </a:rPr>
              <a:t> </a:t>
            </a:r>
            <a:r>
              <a:rPr lang="en-US">
                <a:solidFill>
                  <a:srgbClr val="002060"/>
                </a:solidFill>
              </a:rPr>
              <a:t>5</a:t>
            </a:r>
            <a:endParaRPr lang="en-US" dirty="0" smtClean="0">
              <a:solidFill>
                <a:srgbClr val="002060"/>
              </a:solidFill>
            </a:endParaRPr>
          </a:p>
        </p:txBody>
      </p:sp>
      <p:sp>
        <p:nvSpPr>
          <p:cNvPr id="5" name="Title 4"/>
          <p:cNvSpPr>
            <a:spLocks noGrp="1"/>
          </p:cNvSpPr>
          <p:nvPr>
            <p:ph type="title"/>
          </p:nvPr>
        </p:nvSpPr>
        <p:spPr>
          <a:xfrm>
            <a:off x="228600" y="3048000"/>
            <a:ext cx="7239000" cy="1828800"/>
          </a:xfrm>
        </p:spPr>
        <p:txBody>
          <a:bodyPr>
            <a:normAutofit fontScale="90000"/>
          </a:bodyPr>
          <a:lstStyle/>
          <a:p>
            <a:pPr algn="r"/>
            <a:r>
              <a:rPr lang="en-US" sz="2400" b="0" dirty="0" smtClean="0">
                <a:solidFill>
                  <a:srgbClr val="7BCF27"/>
                </a:solidFill>
                <a:latin typeface="Calibri" pitchFamily="34" charset="0"/>
              </a:rPr>
              <a:t>Let’s Begin with</a:t>
            </a:r>
            <a:r>
              <a:rPr lang="en-US" sz="2400" b="0" dirty="0">
                <a:solidFill>
                  <a:srgbClr val="262626"/>
                </a:solidFill>
              </a:rPr>
              <a:t/>
            </a:r>
            <a:br>
              <a:rPr lang="en-US" sz="2400" b="0" dirty="0">
                <a:solidFill>
                  <a:srgbClr val="262626"/>
                </a:solidFill>
              </a:rPr>
            </a:br>
            <a:r>
              <a:rPr lang="en-US" sz="6000" b="0" dirty="0" smtClean="0">
                <a:solidFill>
                  <a:prstClr val="white"/>
                </a:solidFill>
              </a:rPr>
              <a:t>Android Programming</a:t>
            </a:r>
            <a:endParaRPr lang="en-US" sz="4900" b="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bldLst>
      <p:bldP spid="3" grpId="0" build="p">
        <p:tmplLst>
          <p:tmpl lvl="1">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b="1" smtClean="0">
                <a:solidFill>
                  <a:schemeClr val="tx1">
                    <a:lumMod val="85000"/>
                    <a:lumOff val="15000"/>
                  </a:schemeClr>
                </a:solidFill>
                <a:latin typeface="+mj-lt"/>
              </a:rPr>
              <a:t>Today’s</a:t>
            </a:r>
            <a:r>
              <a:rPr lang="en-US" sz="4000" smtClean="0">
                <a:latin typeface="+mj-lt"/>
              </a:rPr>
              <a:t> </a:t>
            </a:r>
            <a:r>
              <a:rPr lang="en-US" sz="4000" smtClean="0">
                <a:solidFill>
                  <a:schemeClr val="tx1">
                    <a:lumMod val="50000"/>
                    <a:lumOff val="50000"/>
                  </a:schemeClr>
                </a:solidFill>
                <a:latin typeface="+mj-lt"/>
              </a:rPr>
              <a:t>Menu</a:t>
            </a:r>
            <a:endParaRPr lang="en-U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762000" y="1946209"/>
            <a:ext cx="2057400" cy="2057400"/>
            <a:chOff x="762000" y="1946209"/>
            <a:chExt cx="2057400" cy="2057400"/>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9" name="Oval 1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TextBox 12"/>
            <p:cNvSpPr txBox="1"/>
            <p:nvPr/>
          </p:nvSpPr>
          <p:spPr>
            <a:xfrm>
              <a:off x="823416" y="2666898"/>
              <a:ext cx="1931160" cy="683264"/>
            </a:xfrm>
            <a:prstGeom prst="rect">
              <a:avLst/>
            </a:prstGeom>
            <a:noFill/>
          </p:spPr>
          <p:txBody>
            <a:bodyPr wrap="square" rtlCol="0">
              <a:normAutofit/>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Simple</a:t>
              </a:r>
            </a:p>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App</a:t>
              </a:r>
              <a:endParaRPr lang="en-US" sz="2400" b="1" dirty="0">
                <a:solidFill>
                  <a:schemeClr val="bg1"/>
                </a:solidFill>
                <a:effectLst>
                  <a:outerShdw blurRad="50800" dist="25400" dir="5400000" algn="t" rotWithShape="0">
                    <a:prstClr val="black">
                      <a:alpha val="15000"/>
                    </a:prstClr>
                  </a:outerShdw>
                </a:effectLst>
              </a:endParaRPr>
            </a:p>
          </p:txBody>
        </p:sp>
      </p:grpSp>
      <p:grpSp>
        <p:nvGrpSpPr>
          <p:cNvPr id="23" name="Group 22"/>
          <p:cNvGrpSpPr/>
          <p:nvPr/>
        </p:nvGrpSpPr>
        <p:grpSpPr>
          <a:xfrm>
            <a:off x="3543300" y="1946209"/>
            <a:ext cx="2057400" cy="2057400"/>
            <a:chOff x="3543300" y="1946209"/>
            <a:chExt cx="2057400" cy="2057400"/>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0" name="Oval 19"/>
            <p:cNvSpPr/>
            <p:nvPr/>
          </p:nvSpPr>
          <p:spPr>
            <a:xfrm>
              <a:off x="3808045" y="1953643"/>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6" name="TextBox 15"/>
            <p:cNvSpPr txBox="1"/>
            <p:nvPr/>
          </p:nvSpPr>
          <p:spPr>
            <a:xfrm>
              <a:off x="3601872" y="2701385"/>
              <a:ext cx="1931160" cy="665695"/>
            </a:xfrm>
            <a:prstGeom prst="rect">
              <a:avLst/>
            </a:prstGeom>
            <a:noFill/>
          </p:spPr>
          <p:txBody>
            <a:bodyPr wrap="square" rtlCol="0">
              <a:normAutofit/>
            </a:bodyPr>
            <a:lstStyle/>
            <a:p>
              <a:pPr algn="ctr">
                <a:lnSpc>
                  <a:spcPct val="80000"/>
                </a:lnSpc>
              </a:pPr>
              <a:r>
                <a:rPr lang="en-US" sz="2300" b="1" spc="60" dirty="0">
                  <a:solidFill>
                    <a:schemeClr val="bg1"/>
                  </a:solidFill>
                  <a:effectLst>
                    <a:outerShdw blurRad="50800" dist="25400" dir="5400000" algn="t" rotWithShape="0">
                      <a:prstClr val="black">
                        <a:alpha val="15000"/>
                      </a:prstClr>
                    </a:outerShdw>
                  </a:effectLst>
                </a:rPr>
                <a:t>Activity</a:t>
              </a:r>
            </a:p>
            <a:p>
              <a:pPr algn="ctr">
                <a:lnSpc>
                  <a:spcPct val="80000"/>
                </a:lnSpc>
              </a:pPr>
              <a:r>
                <a:rPr lang="en-US" sz="2300" b="1" spc="60" dirty="0">
                  <a:solidFill>
                    <a:schemeClr val="bg1"/>
                  </a:solidFill>
                  <a:effectLst>
                    <a:outerShdw blurRad="50800" dist="25400" dir="5400000" algn="t" rotWithShape="0">
                      <a:prstClr val="black">
                        <a:alpha val="15000"/>
                      </a:prstClr>
                    </a:outerShdw>
                  </a:effectLst>
                </a:rPr>
                <a:t>Lifecycle</a:t>
              </a:r>
              <a:endParaRPr lang="en-US" sz="2300" b="1" dirty="0">
                <a:solidFill>
                  <a:schemeClr val="bg1"/>
                </a:solidFill>
                <a:effectLst>
                  <a:outerShdw blurRad="50800" dist="25400" dir="5400000" algn="t" rotWithShape="0">
                    <a:prstClr val="black">
                      <a:alpha val="15000"/>
                    </a:prstClr>
                  </a:outerShdw>
                </a:effectLst>
              </a:endParaRPr>
            </a:p>
          </p:txBody>
        </p:sp>
      </p:grpSp>
      <p:grpSp>
        <p:nvGrpSpPr>
          <p:cNvPr id="24" name="Group 23"/>
          <p:cNvGrpSpPr/>
          <p:nvPr/>
        </p:nvGrpSpPr>
        <p:grpSpPr>
          <a:xfrm>
            <a:off x="6324600" y="1953643"/>
            <a:ext cx="2057400" cy="2057400"/>
            <a:chOff x="6324600" y="1953643"/>
            <a:chExt cx="2057400" cy="2057400"/>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1" name="Oval 20"/>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TextBox 17"/>
            <p:cNvSpPr txBox="1"/>
            <p:nvPr/>
          </p:nvSpPr>
          <p:spPr>
            <a:xfrm>
              <a:off x="6411810" y="2674651"/>
              <a:ext cx="1931160" cy="665695"/>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XML</a:t>
              </a:r>
            </a:p>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Introduction</a:t>
              </a:r>
              <a:endParaRPr lang="en-US" sz="2300" b="1" dirty="0">
                <a:solidFill>
                  <a:schemeClr val="bg1"/>
                </a:solidFill>
                <a:effectLst>
                  <a:outerShdw blurRad="50800" dist="25400" dir="5400000" algn="t" rotWithShape="0">
                    <a:prstClr val="black">
                      <a:alpha val="15000"/>
                    </a:prstClr>
                  </a:outerShdw>
                </a:effectLst>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prstClr val="black">
                    <a:lumMod val="85000"/>
                    <a:lumOff val="15000"/>
                  </a:prstClr>
                </a:solidFill>
              </a:rPr>
              <a:t>App </a:t>
            </a:r>
            <a:r>
              <a:rPr lang="en-US" sz="3200" dirty="0" smtClean="0">
                <a:solidFill>
                  <a:prstClr val="black">
                    <a:lumMod val="50000"/>
                    <a:lumOff val="50000"/>
                  </a:prstClr>
                </a:solidFill>
              </a:rPr>
              <a:t>UI</a:t>
            </a:r>
            <a:endParaRPr lang="en-US" dirty="0"/>
          </a:p>
        </p:txBody>
      </p:sp>
      <p:pic>
        <p:nvPicPr>
          <p:cNvPr id="5" name="Picture 4"/>
          <p:cNvPicPr>
            <a:picLocks noChangeAspect="1"/>
          </p:cNvPicPr>
          <p:nvPr/>
        </p:nvPicPr>
        <p:blipFill>
          <a:blip r:embed="rId2"/>
          <a:stretch>
            <a:fillRect/>
          </a:stretch>
        </p:blipFill>
        <p:spPr>
          <a:xfrm>
            <a:off x="1371600" y="1447800"/>
            <a:ext cx="5749106" cy="3771900"/>
          </a:xfrm>
          <a:prstGeom prst="rect">
            <a:avLst/>
          </a:prstGeom>
        </p:spPr>
      </p:pic>
    </p:spTree>
    <p:extLst>
      <p:ext uri="{BB962C8B-B14F-4D97-AF65-F5344CB8AC3E}">
        <p14:creationId xmlns:p14="http://schemas.microsoft.com/office/powerpoint/2010/main" val="2529202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prstClr val="black">
                    <a:lumMod val="85000"/>
                    <a:lumOff val="15000"/>
                  </a:prstClr>
                </a:solidFill>
              </a:rPr>
              <a:t>File : </a:t>
            </a:r>
            <a:r>
              <a:rPr lang="en-US" sz="2800" dirty="0" smtClean="0">
                <a:solidFill>
                  <a:prstClr val="black">
                    <a:lumMod val="50000"/>
                    <a:lumOff val="50000"/>
                  </a:prstClr>
                </a:solidFill>
              </a:rPr>
              <a:t>activity_main.xml</a:t>
            </a:r>
            <a:endParaRPr lang="en-US" dirty="0"/>
          </a:p>
        </p:txBody>
      </p:sp>
      <p:pic>
        <p:nvPicPr>
          <p:cNvPr id="5" name="Content Placeholder 4"/>
          <p:cNvPicPr>
            <a:picLocks noGrp="1" noChangeAspect="1"/>
          </p:cNvPicPr>
          <p:nvPr>
            <p:ph idx="1"/>
          </p:nvPr>
        </p:nvPicPr>
        <p:blipFill>
          <a:blip r:embed="rId2"/>
          <a:stretch>
            <a:fillRect/>
          </a:stretch>
        </p:blipFill>
        <p:spPr>
          <a:xfrm>
            <a:off x="609600" y="1600200"/>
            <a:ext cx="6683759" cy="3581400"/>
          </a:xfrm>
          <a:prstGeom prst="rect">
            <a:avLst/>
          </a:prstGeom>
        </p:spPr>
      </p:pic>
    </p:spTree>
    <p:extLst>
      <p:ext uri="{BB962C8B-B14F-4D97-AF65-F5344CB8AC3E}">
        <p14:creationId xmlns:p14="http://schemas.microsoft.com/office/powerpoint/2010/main" val="3819053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prstClr val="black">
                    <a:lumMod val="85000"/>
                    <a:lumOff val="15000"/>
                  </a:prstClr>
                </a:solidFill>
              </a:rPr>
              <a:t>File : </a:t>
            </a:r>
            <a:r>
              <a:rPr lang="en-US" sz="3200" dirty="0">
                <a:solidFill>
                  <a:prstClr val="black">
                    <a:lumMod val="50000"/>
                    <a:lumOff val="50000"/>
                  </a:prstClr>
                </a:solidFill>
              </a:rPr>
              <a:t>activity_main.xml</a:t>
            </a:r>
            <a:endParaRPr lang="en-US" dirty="0"/>
          </a:p>
        </p:txBody>
      </p:sp>
      <p:pic>
        <p:nvPicPr>
          <p:cNvPr id="5" name="Content Placeholder 4"/>
          <p:cNvPicPr>
            <a:picLocks noGrp="1" noChangeAspect="1"/>
          </p:cNvPicPr>
          <p:nvPr>
            <p:ph idx="1"/>
          </p:nvPr>
        </p:nvPicPr>
        <p:blipFill>
          <a:blip r:embed="rId2"/>
          <a:stretch>
            <a:fillRect/>
          </a:stretch>
        </p:blipFill>
        <p:spPr>
          <a:xfrm>
            <a:off x="838200" y="1524000"/>
            <a:ext cx="4210050" cy="3124200"/>
          </a:xfrm>
          <a:prstGeom prst="rect">
            <a:avLst/>
          </a:prstGeom>
        </p:spPr>
      </p:pic>
      <p:pic>
        <p:nvPicPr>
          <p:cNvPr id="6" name="Picture 5"/>
          <p:cNvPicPr>
            <a:picLocks noChangeAspect="1"/>
          </p:cNvPicPr>
          <p:nvPr/>
        </p:nvPicPr>
        <p:blipFill>
          <a:blip r:embed="rId3"/>
          <a:stretch>
            <a:fillRect/>
          </a:stretch>
        </p:blipFill>
        <p:spPr>
          <a:xfrm>
            <a:off x="4800600" y="2285999"/>
            <a:ext cx="3986149" cy="2962275"/>
          </a:xfrm>
          <a:prstGeom prst="rect">
            <a:avLst/>
          </a:prstGeom>
        </p:spPr>
      </p:pic>
    </p:spTree>
    <p:extLst>
      <p:ext uri="{BB962C8B-B14F-4D97-AF65-F5344CB8AC3E}">
        <p14:creationId xmlns:p14="http://schemas.microsoft.com/office/powerpoint/2010/main" val="858829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prstClr val="black">
                    <a:lumMod val="85000"/>
                    <a:lumOff val="15000"/>
                  </a:prstClr>
                </a:solidFill>
              </a:rPr>
              <a:t>File : </a:t>
            </a:r>
            <a:r>
              <a:rPr lang="en-US" sz="2800" dirty="0" smtClean="0">
                <a:solidFill>
                  <a:prstClr val="black">
                    <a:lumMod val="50000"/>
                    <a:lumOff val="50000"/>
                  </a:prstClr>
                </a:solidFill>
              </a:rPr>
              <a:t>MainActivity.java</a:t>
            </a:r>
            <a:endParaRPr lang="en-US" dirty="0"/>
          </a:p>
        </p:txBody>
      </p:sp>
      <p:pic>
        <p:nvPicPr>
          <p:cNvPr id="5" name="Picture 4"/>
          <p:cNvPicPr>
            <a:picLocks noChangeAspect="1"/>
          </p:cNvPicPr>
          <p:nvPr/>
        </p:nvPicPr>
        <p:blipFill>
          <a:blip r:embed="rId2"/>
          <a:stretch>
            <a:fillRect/>
          </a:stretch>
        </p:blipFill>
        <p:spPr>
          <a:xfrm>
            <a:off x="762000" y="1066800"/>
            <a:ext cx="6686550" cy="4664219"/>
          </a:xfrm>
          <a:prstGeom prst="rect">
            <a:avLst/>
          </a:prstGeom>
        </p:spPr>
      </p:pic>
    </p:spTree>
    <p:extLst>
      <p:ext uri="{BB962C8B-B14F-4D97-AF65-F5344CB8AC3E}">
        <p14:creationId xmlns:p14="http://schemas.microsoft.com/office/powerpoint/2010/main" val="1046982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Tugas terstruktur</a:t>
            </a:r>
          </a:p>
          <a:p>
            <a:pPr marL="0" indent="0">
              <a:buNone/>
            </a:pPr>
            <a:r>
              <a:rPr lang="en-US" smtClean="0"/>
              <a:t>Buatlah program kalkulator sederhana dengan menggunakan symbol aritmatika dan designlah xml </a:t>
            </a:r>
            <a:r>
              <a:rPr lang="en-US" smtClean="0"/>
              <a:t>seperti contoh pada slide berikut</a:t>
            </a:r>
            <a:r>
              <a:rPr lang="en-US" smtClean="0"/>
              <a:t>!</a:t>
            </a:r>
            <a:endParaRPr lang="en-US"/>
          </a:p>
        </p:txBody>
      </p:sp>
    </p:spTree>
    <p:extLst>
      <p:ext uri="{BB962C8B-B14F-4D97-AF65-F5344CB8AC3E}">
        <p14:creationId xmlns:p14="http://schemas.microsoft.com/office/powerpoint/2010/main" val="2622248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TUGAS TERSTRUKTUR</a:t>
            </a:r>
            <a:endParaRPr lang="en-US"/>
          </a:p>
        </p:txBody>
      </p:sp>
      <p:pic>
        <p:nvPicPr>
          <p:cNvPr id="4" name="Content Placeholder 3"/>
          <p:cNvPicPr>
            <a:picLocks noGrp="1" noChangeAspect="1"/>
          </p:cNvPicPr>
          <p:nvPr>
            <p:ph idx="1"/>
          </p:nvPr>
        </p:nvPicPr>
        <p:blipFill>
          <a:blip r:embed="rId2"/>
          <a:stretch>
            <a:fillRect/>
          </a:stretch>
        </p:blipFill>
        <p:spPr>
          <a:xfrm>
            <a:off x="2667000" y="914400"/>
            <a:ext cx="3124200" cy="5003699"/>
          </a:xfrm>
          <a:prstGeom prst="rect">
            <a:avLst/>
          </a:prstGeom>
        </p:spPr>
      </p:pic>
    </p:spTree>
    <p:extLst>
      <p:ext uri="{BB962C8B-B14F-4D97-AF65-F5344CB8AC3E}">
        <p14:creationId xmlns:p14="http://schemas.microsoft.com/office/powerpoint/2010/main" val="5132888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109</Words>
  <Application>Microsoft Office PowerPoint</Application>
  <PresentationFormat>On-screen Show (4:3)</PresentationFormat>
  <Paragraphs>27</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Georgia</vt:lpstr>
      <vt:lpstr>Introducing PowerPoint 2010</vt:lpstr>
      <vt:lpstr>Let’s Begin with Android Programming</vt:lpstr>
      <vt:lpstr>PowerPoint Presentation</vt:lpstr>
      <vt:lpstr>App UI</vt:lpstr>
      <vt:lpstr>File : activity_main.xml</vt:lpstr>
      <vt:lpstr>File : activity_main.xml</vt:lpstr>
      <vt:lpstr>File : MainActivity.java</vt:lpstr>
      <vt:lpstr>PowerPoint Presentation</vt:lpstr>
      <vt:lpstr>TUGAS TERSTRUKTUR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2015-10-01T07:12:43Z</dcterms:created>
  <dcterms:modified xsi:type="dcterms:W3CDTF">2016-09-02T05:35:23Z</dcterms:modified>
</cp:coreProperties>
</file>