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4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EE40-0D8E-4A47-8ACB-014707021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48B58-222D-48CD-8E6E-C2A4DC70C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71E9-A69B-4862-9B8D-51C74EB7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E623-45A3-43DE-8CD8-4E9CA7505FE4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0BE03-F396-4E92-BB19-47DC1A02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B7265-B9D3-4C3D-9026-795D7E22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96D1-73A3-4947-994C-9645740A1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76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AEF4-5744-403F-AC2B-D52556F4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6791A-FD00-47B4-8BDF-DBBEF1944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5C1B-211C-43D0-836D-3F22C79F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E623-45A3-43DE-8CD8-4E9CA7505FE4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58B0A-3A51-4356-B005-D3658EC3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F860D-3D71-4DA0-BFEB-3BA07D81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96D1-73A3-4947-994C-9645740A1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82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1D783-053B-4DE0-B6A9-18E15E1E4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EC8AB-0828-4DC5-B620-6D7067478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D49E8-02AD-4DEB-9E03-9D1D737F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E623-45A3-43DE-8CD8-4E9CA7505FE4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B3CE-EDA1-4D7E-8EA9-3F165B34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0CF12-4B18-49F6-BAE9-330BBC36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96D1-73A3-4947-994C-9645740A1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98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BFB3-4FEF-469E-ADC0-240FDFB8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965B-CF01-4890-9AED-8E6BEDCFA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038C9-AF79-4783-948A-02FEDABC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E623-45A3-43DE-8CD8-4E9CA7505FE4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FF618-0E84-419C-8F0F-7CE47B43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7F4E6-9094-40BC-9A32-854F2B79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96D1-73A3-4947-994C-9645740A1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34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F58E-97D1-4B4F-BF54-65E7E52C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291F8-EEA4-4163-A36B-A11F42FBF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CE836-8590-4150-BA8F-3B56FFFD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E623-45A3-43DE-8CD8-4E9CA7505FE4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15FF5-1A1B-487C-9728-0FCDB431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32766-AF5C-4DF2-87A1-70074C4B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96D1-73A3-4947-994C-9645740A1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14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AC63-8AFD-4160-BAFD-02F7DE6B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CE25-6EA9-49D8-8D41-4C08EB2C1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1E5D2-D990-4F3D-A602-F78A3B285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C5665-7D00-4B7E-9615-38F23B5A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E623-45A3-43DE-8CD8-4E9CA7505FE4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3CD31-F918-4961-AB90-1CE68090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52FC8-3ACA-4FF1-9E4D-45B4A1F4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96D1-73A3-4947-994C-9645740A1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63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EA6C6-AB6B-41A2-BD65-34282FD4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49321-9143-4B51-B9BA-F2ECFF0D3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BBD53-87BB-4A84-987A-AAF12A73D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50E81-1F68-423D-8F0F-9E9C9DC65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87D42-EB30-41CF-A44D-58F803840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8C595-7A05-457C-BA05-E72B1D0B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E623-45A3-43DE-8CD8-4E9CA7505FE4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4AE8D-0328-4A59-A937-3D0339B94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B27281-637F-4A56-BA15-355607BA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96D1-73A3-4947-994C-9645740A1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09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64CA-E8BF-451E-84F0-30CDDCD0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9E3EE-8CF1-45DD-8769-CFFD5EC7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E623-45A3-43DE-8CD8-4E9CA7505FE4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80EE2-F9A6-4E99-A5D4-832A3196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60F88-9827-4755-8DC8-733E9077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96D1-73A3-4947-994C-9645740A1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8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867AA8-7487-4953-B092-2BD7D889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E623-45A3-43DE-8CD8-4E9CA7505FE4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9EB263-C1A2-4D78-B868-BE075027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9A91F-D6AF-40BB-98DE-B7A7BCCE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96D1-73A3-4947-994C-9645740A1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4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140F-5A7D-4119-9CF4-C85F3216F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FA8C-EEE5-44B2-B821-19A9A792D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78141-79B6-4DF8-A103-9488CBAB7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31B47-3135-47C2-A95E-468109C0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E623-45A3-43DE-8CD8-4E9CA7505FE4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B2F0E-5FA4-42F2-A078-4E98AE9B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84F7F-A6F2-41AC-9396-41F01005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96D1-73A3-4947-994C-9645740A1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76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8F56-F256-4EDE-9159-7880746A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A99AE-3F9A-4FFB-84A8-75915CAEE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BAD83-9691-4D57-A178-E74C5BB68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18FD5-9360-4DCB-A216-B8403676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E623-45A3-43DE-8CD8-4E9CA7505FE4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EBB2B-6691-42CF-B37B-A0A81AD0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BF011-3C96-4EAF-84A6-E63F4FC2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96D1-73A3-4947-994C-9645740A1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36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93ED8-61FB-4BB6-8D2D-2A720772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75DF2-FA1F-47E3-82B0-233E5C48B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55ABA-9A00-4B1C-AB7E-78DB34D59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8E623-45A3-43DE-8CD8-4E9CA7505FE4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880E6-C386-40F5-8F25-AEE6F58BD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4114-1618-4380-9867-8E28FD5D1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496D1-73A3-4947-994C-9645740A1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26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yo_Q90pnHM?start=404&amp;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A0A05FF-4BA9-494B-9164-2AD5AB36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80"/>
            <a:ext cx="10086973" cy="6858958"/>
          </a:xfrm>
          <a:custGeom>
            <a:avLst/>
            <a:gdLst>
              <a:gd name="connsiteX0" fmla="*/ 2008921 w 10086973"/>
              <a:gd name="connsiteY0" fmla="*/ 0 h 6858958"/>
              <a:gd name="connsiteX1" fmla="*/ 5838793 w 10086973"/>
              <a:gd name="connsiteY1" fmla="*/ 0 h 6858958"/>
              <a:gd name="connsiteX2" fmla="*/ 6905021 w 10086973"/>
              <a:gd name="connsiteY2" fmla="*/ 0 h 6858958"/>
              <a:gd name="connsiteX3" fmla="*/ 6910598 w 10086973"/>
              <a:gd name="connsiteY3" fmla="*/ 0 h 6858958"/>
              <a:gd name="connsiteX4" fmla="*/ 10086973 w 10086973"/>
              <a:gd name="connsiteY4" fmla="*/ 6858478 h 6858958"/>
              <a:gd name="connsiteX5" fmla="*/ 9324755 w 10086973"/>
              <a:gd name="connsiteY5" fmla="*/ 6858478 h 6858958"/>
              <a:gd name="connsiteX6" fmla="*/ 9324977 w 10086973"/>
              <a:gd name="connsiteY6" fmla="*/ 6858957 h 6858958"/>
              <a:gd name="connsiteX7" fmla="*/ 3359025 w 10086973"/>
              <a:gd name="connsiteY7" fmla="*/ 6858957 h 6858958"/>
              <a:gd name="connsiteX8" fmla="*/ 3359025 w 10086973"/>
              <a:gd name="connsiteY8" fmla="*/ 6858958 h 6858958"/>
              <a:gd name="connsiteX9" fmla="*/ 0 w 10086973"/>
              <a:gd name="connsiteY9" fmla="*/ 6858958 h 6858958"/>
              <a:gd name="connsiteX10" fmla="*/ 0 w 10086973"/>
              <a:gd name="connsiteY10" fmla="*/ 958 h 6858958"/>
              <a:gd name="connsiteX11" fmla="*/ 761996 w 10086973"/>
              <a:gd name="connsiteY11" fmla="*/ 958 h 6858958"/>
              <a:gd name="connsiteX12" fmla="*/ 761996 w 10086973"/>
              <a:gd name="connsiteY12" fmla="*/ 479 h 6858958"/>
              <a:gd name="connsiteX13" fmla="*/ 1246925 w 10086973"/>
              <a:gd name="connsiteY13" fmla="*/ 479 h 6858958"/>
              <a:gd name="connsiteX14" fmla="*/ 2008921 w 10086973"/>
              <a:gd name="connsiteY14" fmla="*/ 479 h 685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86973" h="6858958">
                <a:moveTo>
                  <a:pt x="2008921" y="0"/>
                </a:moveTo>
                <a:lnTo>
                  <a:pt x="5838793" y="0"/>
                </a:lnTo>
                <a:lnTo>
                  <a:pt x="6905021" y="0"/>
                </a:lnTo>
                <a:lnTo>
                  <a:pt x="6910598" y="0"/>
                </a:lnTo>
                <a:lnTo>
                  <a:pt x="10086973" y="6858478"/>
                </a:lnTo>
                <a:lnTo>
                  <a:pt x="9324755" y="6858478"/>
                </a:lnTo>
                <a:lnTo>
                  <a:pt x="9324977" y="6858957"/>
                </a:lnTo>
                <a:lnTo>
                  <a:pt x="3359025" y="6858957"/>
                </a:lnTo>
                <a:lnTo>
                  <a:pt x="3359025" y="6858958"/>
                </a:lnTo>
                <a:lnTo>
                  <a:pt x="0" y="6858958"/>
                </a:lnTo>
                <a:lnTo>
                  <a:pt x="0" y="958"/>
                </a:lnTo>
                <a:lnTo>
                  <a:pt x="761996" y="958"/>
                </a:lnTo>
                <a:lnTo>
                  <a:pt x="761996" y="479"/>
                </a:lnTo>
                <a:lnTo>
                  <a:pt x="1246925" y="479"/>
                </a:lnTo>
                <a:lnTo>
                  <a:pt x="2008921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A737B-2C4D-44AF-9FEE-D5B3DAFE8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425109"/>
            <a:ext cx="6544712" cy="3307656"/>
          </a:xfrm>
        </p:spPr>
        <p:txBody>
          <a:bodyPr anchor="t">
            <a:normAutofit/>
          </a:bodyPr>
          <a:lstStyle/>
          <a:p>
            <a:pPr algn="l"/>
            <a:r>
              <a:rPr lang="en-GB" sz="7400" dirty="0"/>
              <a:t>Formula One Telemetry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21D02-8ED6-42E8-9912-5A0B269A6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125235"/>
            <a:ext cx="5596128" cy="1155525"/>
          </a:xfrm>
        </p:spPr>
        <p:txBody>
          <a:bodyPr anchor="b">
            <a:normAutofit/>
          </a:bodyPr>
          <a:lstStyle/>
          <a:p>
            <a:pPr algn="l"/>
            <a:r>
              <a:rPr lang="en-GB" sz="2800" dirty="0"/>
              <a:t>Zi Yuan Chen</a:t>
            </a:r>
          </a:p>
        </p:txBody>
      </p:sp>
    </p:spTree>
    <p:extLst>
      <p:ext uri="{BB962C8B-B14F-4D97-AF65-F5344CB8AC3E}">
        <p14:creationId xmlns:p14="http://schemas.microsoft.com/office/powerpoint/2010/main" val="339063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C4380-B588-49F1-8E4C-220A0D11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Simulations and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1A47C-DCDC-413A-BC3E-2A6B44B1F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811709"/>
            <a:ext cx="10305515" cy="4613082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Researched about simulations and alternatives such as digital twins.</a:t>
            </a:r>
          </a:p>
          <a:p>
            <a:r>
              <a:rPr lang="en-GB" sz="2000" dirty="0">
                <a:solidFill>
                  <a:srgbClr val="FFFFFF"/>
                </a:solidFill>
              </a:rPr>
              <a:t>Digital twins give a real time digital counterpart for a process or physical object. </a:t>
            </a:r>
          </a:p>
          <a:p>
            <a:r>
              <a:rPr lang="en-GB" sz="2000" dirty="0">
                <a:solidFill>
                  <a:srgbClr val="FFFFFF"/>
                </a:solidFill>
              </a:rPr>
              <a:t>Simulation imitates the operation of a process by using models which represent key behaviours and characteristics of the models.</a:t>
            </a:r>
          </a:p>
          <a:p>
            <a:r>
              <a:rPr lang="en-GB" sz="2000" dirty="0">
                <a:solidFill>
                  <a:srgbClr val="FFFFFF"/>
                </a:solidFill>
              </a:rPr>
              <a:t>The use of simulation is for: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Performance tuning 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Training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Testing</a:t>
            </a:r>
          </a:p>
          <a:p>
            <a:r>
              <a:rPr lang="en-GB" sz="2000" dirty="0">
                <a:solidFill>
                  <a:srgbClr val="FFFFFF"/>
                </a:solidFill>
              </a:rPr>
              <a:t>As I cannot acquire a digital twin for Formula One, I shall be using</a:t>
            </a:r>
            <a:br>
              <a:rPr lang="en-GB" sz="2000" dirty="0">
                <a:solidFill>
                  <a:srgbClr val="FFFFFF"/>
                </a:solidFill>
              </a:rPr>
            </a:br>
            <a:r>
              <a:rPr lang="en-GB" sz="2000" dirty="0">
                <a:solidFill>
                  <a:srgbClr val="FFFFFF"/>
                </a:solidFill>
              </a:rPr>
              <a:t>a simulation.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869CC-A6CD-4830-B026-583906E20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333" l="2491" r="97883">
                        <a14:foregroundMark x1="10336" y1="69333" x2="9589" y2="81333"/>
                        <a14:foregroundMark x1="4234" y1="69333" x2="2615" y2="87000"/>
                        <a14:foregroundMark x1="15318" y1="88333" x2="28767" y2="90333"/>
                        <a14:foregroundMark x1="6102" y1="63333" x2="26276" y2="49000"/>
                        <a14:foregroundMark x1="87298" y1="39000" x2="97883" y2="37667"/>
                        <a14:foregroundMark x1="94147" y1="47000" x2="97260" y2="73667"/>
                        <a14:foregroundMark x1="97260" y1="73667" x2="64757" y2="87667"/>
                        <a14:foregroundMark x1="64757" y1="87667" x2="29639" y2="88333"/>
                        <a14:foregroundMark x1="77335" y1="89000" x2="81943" y2="92667"/>
                        <a14:foregroundMark x1="81943" y1="94000" x2="79826" y2="95333"/>
                        <a14:foregroundMark x1="84309" y1="94667" x2="78456" y2="96333"/>
                        <a14:foregroundMark x1="90162" y1="95333" x2="96887" y2="9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9245" y="4326342"/>
            <a:ext cx="5616849" cy="209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68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26450-BED9-4611-938B-F651098D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Telemetry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DC34B-110B-4963-9D89-683C14E7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Using the F1 simulation game which provides a high degree of accuracy for Telemetry data.</a:t>
            </a:r>
          </a:p>
          <a:p>
            <a:r>
              <a:rPr lang="en-GB" sz="2000" dirty="0">
                <a:solidFill>
                  <a:srgbClr val="FFFFFF"/>
                </a:solidFill>
              </a:rPr>
              <a:t>By focussing my work with the processing of the F1 simulation game so that it is able to gather the abundance of data which the simulation holds of the vehicle</a:t>
            </a:r>
          </a:p>
          <a:p>
            <a:r>
              <a:rPr lang="en-GB" sz="2000" dirty="0">
                <a:solidFill>
                  <a:srgbClr val="FFFFFF"/>
                </a:solidFill>
              </a:rPr>
              <a:t>This data is known as Telemetry which consists of data such as: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G-force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Speed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Gear Box data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Tyre Wear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Temperatures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And much more</a:t>
            </a:r>
          </a:p>
          <a:p>
            <a:r>
              <a:rPr lang="en-GB" sz="2000" dirty="0"/>
              <a:t>In theory, by using the simulation of F1 cars, the application can</a:t>
            </a:r>
            <a:br>
              <a:rPr lang="en-GB" sz="2000" dirty="0"/>
            </a:br>
            <a:r>
              <a:rPr lang="en-GB" sz="2000" dirty="0">
                <a:solidFill>
                  <a:srgbClr val="FFFFFF"/>
                </a:solidFill>
              </a:rPr>
              <a:t>be upscaled to processing of real F1 cars rather than virtual</a:t>
            </a:r>
            <a:br>
              <a:rPr lang="en-GB" sz="2000" dirty="0">
                <a:solidFill>
                  <a:srgbClr val="FFFFFF"/>
                </a:solidFill>
              </a:rPr>
            </a:br>
            <a:r>
              <a:rPr lang="en-GB" sz="2000" dirty="0">
                <a:solidFill>
                  <a:srgbClr val="FFFFFF"/>
                </a:solidFill>
              </a:rPr>
              <a:t>ones.</a:t>
            </a:r>
            <a:endParaRPr lang="en-GB" sz="2000" dirty="0"/>
          </a:p>
        </p:txBody>
      </p:sp>
      <p:pic>
        <p:nvPicPr>
          <p:cNvPr id="7" name="Picture 6" descr="F1 2020">
            <a:extLst>
              <a:ext uri="{FF2B5EF4-FFF2-40B4-BE49-F238E27FC236}">
                <a16:creationId xmlns:a16="http://schemas.microsoft.com/office/drawing/2014/main" id="{CF9F3C8B-EBCF-4E6B-92E8-DB286CC60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183" y="3933826"/>
            <a:ext cx="3363521" cy="189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462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FE2D6-A706-4ACD-9576-85B0DC85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UDP or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CA18-53C6-4123-8BDE-40A931AD6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42473"/>
            <a:ext cx="9006553" cy="4883964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Transmission Control Protocol is connection </a:t>
            </a:r>
            <a:br>
              <a:rPr lang="en-GB" sz="2000" dirty="0">
                <a:solidFill>
                  <a:srgbClr val="FFFFFF"/>
                </a:solidFill>
              </a:rPr>
            </a:br>
            <a:r>
              <a:rPr lang="en-GB" sz="2000" dirty="0">
                <a:solidFill>
                  <a:srgbClr val="FFFFFF"/>
                </a:solidFill>
              </a:rPr>
              <a:t>oriented protocol, benefits are: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Reliable delivery 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Handshake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Byte Stream</a:t>
            </a:r>
          </a:p>
          <a:p>
            <a:r>
              <a:rPr lang="en-GB" sz="2000" dirty="0">
                <a:solidFill>
                  <a:srgbClr val="FFFFFF"/>
                </a:solidFill>
              </a:rPr>
              <a:t>However benefits of User Datagram </a:t>
            </a:r>
            <a:br>
              <a:rPr lang="en-GB" sz="2000" dirty="0">
                <a:solidFill>
                  <a:srgbClr val="FFFFFF"/>
                </a:solidFill>
              </a:rPr>
            </a:br>
            <a:r>
              <a:rPr lang="en-GB" sz="2000" dirty="0">
                <a:solidFill>
                  <a:srgbClr val="FFFFFF"/>
                </a:solidFill>
              </a:rPr>
              <a:t>Protocol are: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Faster transfer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Less resources required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Doesn’t care for packet arrival order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No need for handshake, establishing a proper </a:t>
            </a:r>
            <a:br>
              <a:rPr lang="en-GB" sz="1600" dirty="0">
                <a:solidFill>
                  <a:srgbClr val="FFFFFF"/>
                </a:solidFill>
              </a:rPr>
            </a:br>
            <a:r>
              <a:rPr lang="en-GB" sz="1600" dirty="0">
                <a:solidFill>
                  <a:srgbClr val="FFFFFF"/>
                </a:solidFill>
              </a:rPr>
              <a:t>connection</a:t>
            </a:r>
            <a:br>
              <a:rPr lang="en-GB" sz="1600" dirty="0">
                <a:solidFill>
                  <a:srgbClr val="FFFFFF"/>
                </a:solidFill>
              </a:rPr>
            </a:br>
            <a:r>
              <a:rPr lang="en-GB" sz="1600" dirty="0">
                <a:solidFill>
                  <a:srgbClr val="FFFFFF"/>
                </a:solidFill>
              </a:rPr>
              <a:t>(UDP issues a datagram directly to an address)</a:t>
            </a:r>
          </a:p>
          <a:p>
            <a:pPr marL="457200" lvl="1" indent="0">
              <a:buNone/>
            </a:pPr>
            <a:endParaRPr lang="en-GB" sz="1600" dirty="0">
              <a:solidFill>
                <a:srgbClr val="FFFFFF"/>
              </a:solidFill>
            </a:endParaRPr>
          </a:p>
          <a:p>
            <a:r>
              <a:rPr lang="en-GB" sz="2000" dirty="0">
                <a:solidFill>
                  <a:srgbClr val="FFFFFF"/>
                </a:solidFill>
              </a:rPr>
              <a:t>UDP is suited more due to the abundance of data and speed required.</a:t>
            </a:r>
          </a:p>
          <a:p>
            <a:pPr marL="457200" lvl="1" indent="0">
              <a:buNone/>
            </a:pPr>
            <a:endParaRPr lang="en-GB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E0224-EDEC-4EC8-81EE-A8AB67A6E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442" y="1981892"/>
            <a:ext cx="5422312" cy="28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97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FA2DD-4C01-4503-8703-4DCFD5589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Packet unpacking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6E578-3F32-4CFF-9EE8-78AAD445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My program decodes the data by receiving and unpacking the packet down to the individual elements by using a parent Packet class and making children classes for each type.</a:t>
            </a:r>
          </a:p>
          <a:p>
            <a:r>
              <a:rPr lang="en-GB" sz="2000" dirty="0">
                <a:solidFill>
                  <a:srgbClr val="FFFFFF"/>
                </a:solidFill>
              </a:rPr>
              <a:t>The types of packets for the vehicle are: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Motion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Session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Lap Data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Event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Participants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Car Setups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Car Telemetry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Car Status</a:t>
            </a:r>
          </a:p>
          <a:p>
            <a:r>
              <a:rPr lang="en-GB" sz="2000" dirty="0">
                <a:solidFill>
                  <a:srgbClr val="FFFFFF"/>
                </a:solidFill>
              </a:rPr>
              <a:t>Once broken down, it’s reconstructed and stored in the program so that the application can use it directly.</a:t>
            </a:r>
          </a:p>
          <a:p>
            <a:endParaRPr lang="en-GB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59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FA2DD-4C01-4503-8703-4DCFD5589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Video of game</a:t>
            </a:r>
          </a:p>
        </p:txBody>
      </p:sp>
      <p:pic>
        <p:nvPicPr>
          <p:cNvPr id="4" name="Online Media 3" title="F1 2020 Gameplay (PC HD)">
            <a:hlinkClick r:id="" action="ppaction://media"/>
            <a:extLst>
              <a:ext uri="{FF2B5EF4-FFF2-40B4-BE49-F238E27FC236}">
                <a16:creationId xmlns:a16="http://schemas.microsoft.com/office/drawing/2014/main" id="{43964DCF-6EF5-4A49-8260-576A53C7281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12289" y="1394691"/>
            <a:ext cx="9167422" cy="517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7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32700-A1A8-4FF8-A27B-C7992242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A95B-10BC-40A1-BC7A-7F7C03C84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In F1 racing, professional engineers interpret the data.</a:t>
            </a:r>
          </a:p>
          <a:p>
            <a:r>
              <a:rPr lang="en-GB" sz="2000" dirty="0">
                <a:solidFill>
                  <a:srgbClr val="FFFFFF"/>
                </a:solidFill>
              </a:rPr>
              <a:t>The goal of my java application is to process the telemetry data and visualise it so it can be easily understandable not just by a trained engineer.</a:t>
            </a:r>
          </a:p>
          <a:p>
            <a:r>
              <a:rPr lang="en-GB" sz="2000" dirty="0">
                <a:solidFill>
                  <a:srgbClr val="FFFFFF"/>
                </a:solidFill>
              </a:rPr>
              <a:t>It displays key information so that whilst the user/driver is racing, another user/engineer can use the program to monitor the vehicle so that they can report: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Any anomalies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Any changes to strategies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Progress of the race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Key information to the racer</a:t>
            </a:r>
          </a:p>
          <a:p>
            <a:pPr marL="457200" lvl="1" indent="0">
              <a:buNone/>
            </a:pPr>
            <a:endParaRPr lang="en-GB" sz="1600" dirty="0">
              <a:solidFill>
                <a:srgbClr val="FFFFFF"/>
              </a:solidFill>
            </a:endParaRPr>
          </a:p>
          <a:p>
            <a:r>
              <a:rPr lang="en-GB" sz="2000" dirty="0">
                <a:solidFill>
                  <a:srgbClr val="FFFFFF"/>
                </a:solidFill>
              </a:rPr>
              <a:t>The Telemetry app can also be expanded further in the future to provide more data for the engineer and more options available to them.</a:t>
            </a:r>
          </a:p>
          <a:p>
            <a:pPr lvl="1"/>
            <a:endParaRPr lang="en-GB" sz="16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GB" sz="1600" dirty="0">
              <a:solidFill>
                <a:srgbClr val="FFFFFF"/>
              </a:solidFill>
            </a:endParaRPr>
          </a:p>
          <a:p>
            <a:pPr lvl="1"/>
            <a:endParaRPr lang="en-GB" sz="100" dirty="0">
              <a:solidFill>
                <a:srgbClr val="FFFFFF"/>
              </a:solidFill>
            </a:endParaRPr>
          </a:p>
          <a:p>
            <a:endParaRPr lang="en-GB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830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9034</TotalTime>
  <Words>447</Words>
  <Application>Microsoft Office PowerPoint</Application>
  <PresentationFormat>Widescreen</PresentationFormat>
  <Paragraphs>59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Formula One Telemetry App</vt:lpstr>
      <vt:lpstr>Simulations and Alternatives</vt:lpstr>
      <vt:lpstr>Telemetry</vt:lpstr>
      <vt:lpstr>UDP or TCP</vt:lpstr>
      <vt:lpstr>Packet unpacking</vt:lpstr>
      <vt:lpstr>Video of game</vt:lpstr>
      <vt:lpstr>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 Telemetry App</dc:title>
  <dc:creator>Zake Chen</dc:creator>
  <cp:lastModifiedBy>Zake Chen</cp:lastModifiedBy>
  <cp:revision>4</cp:revision>
  <dcterms:created xsi:type="dcterms:W3CDTF">2022-03-10T13:52:56Z</dcterms:created>
  <dcterms:modified xsi:type="dcterms:W3CDTF">2022-03-23T21:07:00Z</dcterms:modified>
</cp:coreProperties>
</file>