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1" r:id="rId6"/>
    <p:sldId id="309" r:id="rId7"/>
    <p:sldId id="310" r:id="rId8"/>
    <p:sldId id="312" r:id="rId9"/>
    <p:sldId id="316" r:id="rId10"/>
    <p:sldId id="317" r:id="rId11"/>
    <p:sldId id="318" r:id="rId12"/>
    <p:sldId id="319" r:id="rId13"/>
    <p:sldId id="313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Formula  1 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Zi Yuan Chen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A8F2-4A9E-49E1-B930-E353FF57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 Processing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254FB94-9EF6-489C-9F4B-4599FC14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GB" sz="1600" dirty="0"/>
              <a:t>To collect data from the game, there will need to be use of UDP which is User Datagram Protocol.</a:t>
            </a:r>
          </a:p>
          <a:p>
            <a:r>
              <a:rPr lang="en-GB" sz="1600" dirty="0"/>
              <a:t>Similar to TCP but provides a much faster speed on data transmission which is crucial for a fast pace real time race.</a:t>
            </a:r>
          </a:p>
          <a:p>
            <a:r>
              <a:rPr lang="en-GB" sz="1600" dirty="0"/>
              <a:t>Also means that a constant stream of data</a:t>
            </a:r>
            <a:br>
              <a:rPr lang="en-GB" sz="1600" dirty="0"/>
            </a:br>
            <a:r>
              <a:rPr lang="en-GB" sz="1600" dirty="0"/>
              <a:t>can be sent.</a:t>
            </a:r>
          </a:p>
          <a:p>
            <a:r>
              <a:rPr lang="en-GB" sz="1600" dirty="0"/>
              <a:t>UDP is a connectionless protocol since it doesn’t</a:t>
            </a:r>
            <a:br>
              <a:rPr lang="en-GB" sz="1600" dirty="0"/>
            </a:br>
            <a:r>
              <a:rPr lang="en-GB" sz="1600" dirty="0"/>
              <a:t>need to establish a virtual connection to the </a:t>
            </a:r>
            <a:br>
              <a:rPr lang="en-GB" sz="1600" dirty="0"/>
            </a:br>
            <a:r>
              <a:rPr lang="en-GB" sz="1600" dirty="0"/>
              <a:t>sender and all the packets just take the best</a:t>
            </a:r>
            <a:br>
              <a:rPr lang="en-GB" sz="1600" dirty="0"/>
            </a:br>
            <a:r>
              <a:rPr lang="en-GB" sz="1600" dirty="0"/>
              <a:t>path to get there.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098" name="Picture 2" descr="SNMP Defaults | Ports | TCP vs UDP">
            <a:extLst>
              <a:ext uri="{FF2B5EF4-FFF2-40B4-BE49-F238E27FC236}">
                <a16:creationId xmlns:a16="http://schemas.microsoft.com/office/drawing/2014/main" id="{FC49AC21-4B56-4B61-8A96-DD479A53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05" y="3026129"/>
            <a:ext cx="4672937" cy="30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2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B6D4-C704-4751-8628-592F1CBA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  <a:br>
              <a:rPr lang="en-US" sz="4800" dirty="0"/>
            </a:br>
            <a:r>
              <a:rPr lang="en-US" sz="4000" dirty="0"/>
              <a:t>Questions?</a:t>
            </a:r>
            <a:endParaRPr lang="en-US" sz="4800" dirty="0"/>
          </a:p>
        </p:txBody>
      </p:sp>
      <p:pic>
        <p:nvPicPr>
          <p:cNvPr id="6148" name="Picture 4" descr="Questions To Ask For Success | IT Support Georgetown, TX">
            <a:extLst>
              <a:ext uri="{FF2B5EF4-FFF2-40B4-BE49-F238E27FC236}">
                <a16:creationId xmlns:a16="http://schemas.microsoft.com/office/drawing/2014/main" id="{1817D4F7-EE81-4FE3-87ED-8849BE1A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92" y="2512381"/>
            <a:ext cx="6791815" cy="39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F409-FFDC-45AF-95C8-7DBC6D37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My Project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9E6803C-3C0E-47A5-ACB6-F7055369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GB" sz="1600" dirty="0"/>
              <a:t>The goal of my project is to collect and process Telemetry data from F1 vehicles to provide a more user friendly and easy way to access and analyse them to come up with and predict possible strategies for the race.</a:t>
            </a:r>
          </a:p>
          <a:p>
            <a:r>
              <a:rPr lang="en-GB" sz="1600" dirty="0"/>
              <a:t>This will be done by collecting data from the popular Formula 1 2020 Simulation Game as I would not be able to collect data in real time from an actual F1 car.</a:t>
            </a:r>
          </a:p>
          <a:p>
            <a:r>
              <a:rPr lang="en-GB" sz="1600" dirty="0"/>
              <a:t>I will be programming this in Java.</a:t>
            </a:r>
          </a:p>
          <a:p>
            <a:r>
              <a:rPr lang="en-GB" sz="1600" dirty="0"/>
              <a:t>This will provide the possibility for users to view, learn and </a:t>
            </a:r>
            <a:br>
              <a:rPr lang="en-GB" sz="1600" dirty="0"/>
            </a:br>
            <a:r>
              <a:rPr lang="en-GB" sz="1600" dirty="0"/>
              <a:t>act on the live data they can see and provide the driver with </a:t>
            </a:r>
            <a:br>
              <a:rPr lang="en-GB" sz="1600" dirty="0"/>
            </a:br>
            <a:r>
              <a:rPr lang="en-GB" sz="1600" dirty="0"/>
              <a:t>instructions as if it were a real race.</a:t>
            </a:r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3074" name="Picture 2" descr="F1 2020">
            <a:extLst>
              <a:ext uri="{FF2B5EF4-FFF2-40B4-BE49-F238E27FC236}">
                <a16:creationId xmlns:a16="http://schemas.microsoft.com/office/drawing/2014/main" id="{CF9F3C8B-EBCF-4E6B-92E8-DB286CC60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9" y="3980143"/>
            <a:ext cx="3363521" cy="189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0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Formula 1 Telemetry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6363-8189-483C-85B0-379F5464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Attached to F1 cars are lots of electronic devices which each have the purpose of transmitting specific data in real time.</a:t>
            </a:r>
          </a:p>
          <a:p>
            <a:r>
              <a:rPr lang="en-GB" sz="1600" dirty="0"/>
              <a:t>Possible data that’s transmitted includes, G-force, gearbox data, suspension, tyre wear and temperatures.</a:t>
            </a:r>
          </a:p>
          <a:p>
            <a:r>
              <a:rPr lang="en-GB" sz="1600" dirty="0"/>
              <a:t>In a F1 race this data is transmitted to professional engineers      				</a:t>
            </a:r>
            <a:br>
              <a:rPr lang="en-GB" sz="1600" dirty="0"/>
            </a:br>
            <a:r>
              <a:rPr lang="en-GB" sz="1600" dirty="0"/>
              <a:t>who analyse the data as the race progresses to look for issues </a:t>
            </a:r>
            <a:br>
              <a:rPr lang="en-GB" sz="1600" dirty="0"/>
            </a:br>
            <a:r>
              <a:rPr lang="en-GB" sz="1600" dirty="0"/>
              <a:t>and form possible strategies to ensure their victory.</a:t>
            </a:r>
          </a:p>
          <a:p>
            <a:r>
              <a:rPr lang="en-GB" sz="1600" dirty="0"/>
              <a:t>An example of how they analyse the data.</a:t>
            </a:r>
          </a:p>
        </p:txBody>
      </p:sp>
      <p:pic>
        <p:nvPicPr>
          <p:cNvPr id="2050" name="Picture 2" descr="F1 telemetry: the data race - F1i.com">
            <a:extLst>
              <a:ext uri="{FF2B5EF4-FFF2-40B4-BE49-F238E27FC236}">
                <a16:creationId xmlns:a16="http://schemas.microsoft.com/office/drawing/2014/main" id="{0F896488-7029-42EA-9DA9-423D70E9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42" y="3721184"/>
            <a:ext cx="3066840" cy="205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lemetry printout for monaco">
            <a:extLst>
              <a:ext uri="{FF2B5EF4-FFF2-40B4-BE49-F238E27FC236}">
                <a16:creationId xmlns:a16="http://schemas.microsoft.com/office/drawing/2014/main" id="{76D1F592-74F1-4075-9F00-2A136187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06" y="522812"/>
            <a:ext cx="7468387" cy="52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510C19C-C516-484E-920E-9D2BCA1C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300" y="5944570"/>
            <a:ext cx="3291398" cy="3906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Figure 1: A waveform display of the data</a:t>
            </a:r>
          </a:p>
        </p:txBody>
      </p:sp>
    </p:spTree>
    <p:extLst>
      <p:ext uri="{BB962C8B-B14F-4D97-AF65-F5344CB8AC3E}">
        <p14:creationId xmlns:p14="http://schemas.microsoft.com/office/powerpoint/2010/main" val="327660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DBF3-494A-4802-8D95-2B26119A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Display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EB985BA-0E01-4623-90E3-05F9D09F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GB" sz="1600" dirty="0"/>
              <a:t>The data can be too complex to understand without being a professional.</a:t>
            </a:r>
          </a:p>
          <a:p>
            <a:r>
              <a:rPr lang="en-GB" sz="1600" dirty="0"/>
              <a:t>This is why I wanted to develop a program to make this much more easily understood.</a:t>
            </a:r>
          </a:p>
          <a:p>
            <a:r>
              <a:rPr lang="en-GB" sz="1600" dirty="0"/>
              <a:t>I have planned out what I am aiming to achieve for the UI of the entire project with hopes to add more in the future.</a:t>
            </a:r>
          </a:p>
        </p:txBody>
      </p:sp>
      <p:pic>
        <p:nvPicPr>
          <p:cNvPr id="5122" name="Picture 2" descr="What is a responsive user interface?">
            <a:extLst>
              <a:ext uri="{FF2B5EF4-FFF2-40B4-BE49-F238E27FC236}">
                <a16:creationId xmlns:a16="http://schemas.microsoft.com/office/drawing/2014/main" id="{EAC566A7-52CA-413B-826F-8FB2EF241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25" y="3429000"/>
            <a:ext cx="5227467" cy="2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3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DB6052-661B-4E69-9CD6-4C152984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60" y="1296158"/>
            <a:ext cx="7987080" cy="42656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9AA254-8003-46D9-B091-393281EEEDAF}"/>
              </a:ext>
            </a:extLst>
          </p:cNvPr>
          <p:cNvSpPr txBox="1"/>
          <p:nvPr/>
        </p:nvSpPr>
        <p:spPr>
          <a:xfrm>
            <a:off x="10156054" y="1056443"/>
            <a:ext cx="154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Positions of the drivers, and times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21A2B-F991-4A6E-B307-E2EB8CA2F19F}"/>
              </a:ext>
            </a:extLst>
          </p:cNvPr>
          <p:cNvSpPr txBox="1"/>
          <p:nvPr/>
        </p:nvSpPr>
        <p:spPr>
          <a:xfrm>
            <a:off x="491231" y="1010276"/>
            <a:ext cx="1471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Tabs for different settings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B6789C-897C-40B1-AC37-A94BF60ADC15}"/>
              </a:ext>
            </a:extLst>
          </p:cNvPr>
          <p:cNvSpPr txBox="1"/>
          <p:nvPr/>
        </p:nvSpPr>
        <p:spPr>
          <a:xfrm>
            <a:off x="561109" y="4127818"/>
            <a:ext cx="1471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Selected drivers to 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2B49C-1451-4AC1-A426-27465553FD10}"/>
              </a:ext>
            </a:extLst>
          </p:cNvPr>
          <p:cNvSpPr txBox="1"/>
          <p:nvPr/>
        </p:nvSpPr>
        <p:spPr>
          <a:xfrm>
            <a:off x="4708460" y="5561841"/>
            <a:ext cx="2171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Your driver’s time and speed data</a:t>
            </a:r>
          </a:p>
        </p:txBody>
      </p:sp>
    </p:spTree>
    <p:extLst>
      <p:ext uri="{BB962C8B-B14F-4D97-AF65-F5344CB8AC3E}">
        <p14:creationId xmlns:p14="http://schemas.microsoft.com/office/powerpoint/2010/main" val="340900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159BB1-EF8F-43AE-AEB2-D83A46C7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95" y="1296158"/>
            <a:ext cx="7993409" cy="4265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AECAE-F83B-41F2-AB42-E87F1CA8C882}"/>
              </a:ext>
            </a:extLst>
          </p:cNvPr>
          <p:cNvSpPr txBox="1"/>
          <p:nvPr/>
        </p:nvSpPr>
        <p:spPr>
          <a:xfrm>
            <a:off x="4632091" y="5752431"/>
            <a:ext cx="292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Multiple specific graphs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2819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016EB4-E48D-4D14-B2E8-D695AC65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95" y="1294468"/>
            <a:ext cx="7993409" cy="4269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98DF9-C3E0-49BF-B757-5EC69D3F02C6}"/>
              </a:ext>
            </a:extLst>
          </p:cNvPr>
          <p:cNvSpPr txBox="1"/>
          <p:nvPr/>
        </p:nvSpPr>
        <p:spPr>
          <a:xfrm>
            <a:off x="10326546" y="1357985"/>
            <a:ext cx="1471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Possibility of weather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2B0B9-F88B-4D04-B4D6-7AD891FCCA9E}"/>
              </a:ext>
            </a:extLst>
          </p:cNvPr>
          <p:cNvSpPr txBox="1"/>
          <p:nvPr/>
        </p:nvSpPr>
        <p:spPr>
          <a:xfrm>
            <a:off x="3891714" y="5741085"/>
            <a:ext cx="3583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Unused/old Tyres</a:t>
            </a:r>
          </a:p>
        </p:txBody>
      </p:sp>
    </p:spTree>
    <p:extLst>
      <p:ext uri="{BB962C8B-B14F-4D97-AF65-F5344CB8AC3E}">
        <p14:creationId xmlns:p14="http://schemas.microsoft.com/office/powerpoint/2010/main" val="125500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8D011E-55DE-457C-B2AA-E962F8E0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76" y="1295740"/>
            <a:ext cx="7988647" cy="4266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C76584-829A-4CE8-9DB6-7FDF43BF00A7}"/>
              </a:ext>
            </a:extLst>
          </p:cNvPr>
          <p:cNvSpPr txBox="1"/>
          <p:nvPr/>
        </p:nvSpPr>
        <p:spPr>
          <a:xfrm>
            <a:off x="3725863" y="5637022"/>
            <a:ext cx="4740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Strategy section to predict best time to pit and provide multiple strategies</a:t>
            </a:r>
          </a:p>
        </p:txBody>
      </p:sp>
    </p:spTree>
    <p:extLst>
      <p:ext uri="{BB962C8B-B14F-4D97-AF65-F5344CB8AC3E}">
        <p14:creationId xmlns:p14="http://schemas.microsoft.com/office/powerpoint/2010/main" val="1435667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{A564029B-3244-4F96-90AF-8E03946690B8}tf78829772_win32</Template>
  <TotalTime>802</TotalTime>
  <Words>426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Sagona Book</vt:lpstr>
      <vt:lpstr>Sagona ExtraLight</vt:lpstr>
      <vt:lpstr>SavonVTI</vt:lpstr>
      <vt:lpstr>Formula  1  Data processing</vt:lpstr>
      <vt:lpstr>My Project</vt:lpstr>
      <vt:lpstr>Formula 1 Telemetry</vt:lpstr>
      <vt:lpstr>PowerPoint Presentation</vt:lpstr>
      <vt:lpstr>Display</vt:lpstr>
      <vt:lpstr>PowerPoint Presentation</vt:lpstr>
      <vt:lpstr>PowerPoint Presentation</vt:lpstr>
      <vt:lpstr>PowerPoint Presentation</vt:lpstr>
      <vt:lpstr>PowerPoint Presentation</vt:lpstr>
      <vt:lpstr>Data Processing</vt:lpstr>
      <vt:lpstr>Thank you for Listening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 1  Data processing</dc:title>
  <dc:creator>Zake Chen</dc:creator>
  <cp:lastModifiedBy>Zake Chen</cp:lastModifiedBy>
  <cp:revision>2</cp:revision>
  <dcterms:created xsi:type="dcterms:W3CDTF">2021-11-08T21:20:12Z</dcterms:created>
  <dcterms:modified xsi:type="dcterms:W3CDTF">2021-11-09T10:42:41Z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