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grandir" panose="020B0604020202020204" charset="0"/>
      <p:regular r:id="rId12"/>
    </p:embeddedFont>
    <p:embeddedFont>
      <p:font typeface="Agrandir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orizon" panose="020B0604020202020204" charset="0"/>
      <p:regular r:id="rId18"/>
    </p:embeddedFont>
    <p:embeddedFont>
      <p:font typeface="Open Sans Light" panose="020B0306030504020204" pitchFamily="34" charset="0"/>
      <p:regular r:id="rId19"/>
      <p:italic r:id="rId20"/>
    </p:embeddedFont>
  </p:embeddedFontLst>
  <p:custShowLst>
    <p:custShow name="Apresentação personalizada 1" id="0">
      <p:sldLst>
        <p:sld r:id="rId1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4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7T23:01:43.17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317 303,'0'7,"7"2,8-1,15-1,10-9,3-4,3-1,-1 1,-15 2,-18 0,-19 2,-8 8,-7 2,-15 1,-6 4,-3 1,-7-2,-1-3,1-3,18-3,13-9,19-2,15-8,19-7,11-6,5-5,2 3,-9 0,-17 6,-25 7,-20 6,-19 6,-9 10,-10 4,-7 1,-7-1,4-2,27-2,33-14,26-7,23-6,12-6,3 2,0 6,4 6,-2-2,-3 4,-25 2,-23 11,-19 12,-20 10,-12 8,-10 6,-4 3,3-5,11-8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7T23:03:21.7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242 41,'266'1,"278"-3,-536 1,33 1,-1-3,1-1,45-11,-79 12,-8 1,-18-3,-32 1,-497 2,308 3,871-1,-619 0,-1 0,-1 0,0 0,1 1,-1 0,13 4,-23-5,0 0,0 0,1 0,-1 0,0 0,0 0,1 0,-1 0,0 0,0 0,1 0,-1 0,0 0,0 0,0 0,1 0,-1 0,0 0,0 0,0 1,1-1,-1 0,0 0,0 0,0 0,1 0,-1 1,0-1,0 0,0 0,0 0,0 1,0-1,1 0,-1 0,0 0,0 1,0-1,0 0,0 0,0 1,0-1,0 0,0 0,0 0,0 1,0-1,0 0,0 0,0 1,0-1,0 0,0 0,-1 0,1 1,0-1,-18 7,-29 2,-146 16,-308 0,1023-29,-453 1,95-17,-140 13,-51 3,-439-3,252 9,788-1,-1482-1,886-1,9 1,-1 0,1 0,0 1,0 1,-14 3,24-1,12 2,17 1,66 2,146-3,-28-3,-207-3,0 0,0 0,0 0,0 1,-1-1,1 1,0 0,0 0,-1 0,1 0,0 0,-1 0,1 1,-1-1,1 1,-1 0,3 2,-5-3,0-1,1 1,-1-1,0 1,0-1,0 1,0-1,1 1,-1 0,0-1,0 1,0-1,0 1,0-1,0 1,-1 0,1-1,0 1,0-1,0 1,0-1,-1 1,1-1,0 1,0-1,-1 1,1-1,-1 1,-26 16,-6-9,-1-1,0-1,0-2,0-1,0-2,-35-3,41 2,-16-1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7T23:03:24.58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583 417,'859'0,"-838"2,-48 3,23-4,-258 44,-1-11,-370 0,601-34,-34 0,-74-9,107-1,32 9,1 1,0 0,0 0,-1-1,1 1,0 0,0-1,0 1,0 0,0 0,-1-1,1 1,0 0,0-1,0 1,0 0,0-1,0 1,0 0,0-1,0 1,0 0,0-1,0 1,0 0,0-1,1 1,-1 0,0 0,0-1,0 1,0 0,1-1,-1 1,0 0,0 0,0 0,1-1,-1 1,0 0,0 0,1 0,-1-1,0 1,1 0,7-5,0 1,0 1,1-1,-1 1,14-3,291-57,-84 19,337-66,-548 106,-28 2,-33 3,-284 36,395-31,490-8,-504 0,-1-3,0-2,0-2,92-30,-130 32,-19 3,-30 7,6 7,0 1,1 1,-30 19,-35 15,75-39,12-6,1 0,-1 0,1 1,0 0,-1 0,1 0,0 0,0 1,1-1,-6 5,27-7,293-94,201-37,-495 126,-29 6,-52 14,0 3,-64 28,28-10,66-24,-96 33,-264 56,337-93,30-5,-1 1,-31 9,554-210,-451 179,-32 13,-1 0,-1-1,18-11,-28 17,0 0,0 0,-1 0,1 0,0 0,0 0,0 0,-1-1,1 1,0 0,0 0,0 0,0 0,0 0,-1 0,1 0,0 0,0 0,0-1,0 1,0 0,0 0,-1 0,1 0,0 0,0-1,0 1,0 0,0 0,0 0,0 0,0-1,0 1,0 0,0 0,0 0,0 0,0-1,0 1,0 0,0 0,0 0,0 0,0-1,0 1,0 0,0 0,0 0,0 0,0-1,1 1,-1 0,0 0,0 0,0 0,0 0,0 0,0-1,1 1,-1 0,0 0,0 0,0 0,0 0,0 0,1 0,-42 6,-261 90,78-21,193-67,50-16,6-2,201-80,308-140,-492 204,-42 26,0 0,0 0,0 0,-1 0,1 0,0 0,0 0,-1 0,1 0,0 0,0 0,0 0,-1 0,1 0,0-1,0 1,0 0,-1 0,1 0,0 0,0 0,0 0,0-1,-1 1,1 0,0 0,0 0,0 0,0-1,0 1,0 0,0 0,-1 0,1-1,0 1,0 0,0 0,0-1,0 1,0 0,0 0,0 0,0-1,0 1,0 0,0 0,0-1,0 1,1 0,-1 0,0 0,0-1,0 1,0 0,0 0,0-1,-24 6,-267 110,97-33,133-62,42-14,0 0,0 1,1 1,-1 1,-19 13,38-19,13-6,45-14,102-44,-9 1,231-58,-357 111,-46 13,-162 50,-147 36,297-86,13-3,1 1,-1 0,1 2,0 0,0 1,-25 14,44-21,-1 0,0 0,1 0,-1 0,1 1,-1-1,0 0,1 0,-1 1,1-1,-1 0,1 1,-1-1,1 1,-1-1,1 1,-1-1,1 1,0-1,-1 1,1-1,0 1,-1 0,1-1,0 1,0-1,0 1,-1 0,1-1,0 1,0 0,0-1,0 1,0-1,0 2,23 4,32-8,-49 1,-9 2,-22 4,-4 1,-21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7T23:03:26.79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1 236,'570'0,"-1024"0,1162 0,-654-4,-1-1,105-26,-98 17,120-11,235 23,-202 4,-173-5,0-2,0-1,0-2,-1-3,0 0,48-23,-27 14,1 2,114-18,-138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7T23:01:44.08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7T23:01:47.83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7T23:02:03.88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769 253,'-344'0,"353"1,0 1,0-1,0 2,11 3,20 5,54 9,-44-9,1-1,84 4,-22-13,-112-1,0 0,0 0,0 0,0 0,0 0,0 0,0 0,0 1,0-1,-1 0,1 0,0 1,0-1,0 1,0-1,-1 1,1-1,0 1,-1-1,1 1,0 0,0 1,-1-1,0-1,0 1,0 0,0 0,0-1,0 1,0 0,-1 0,1-1,0 1,0 0,-1 0,1-1,-1 1,1 0,-1-1,1 1,-1-1,1 1,-2 0,-41 31,37-28,-148 81,114-67,1 3,1 1,1 1,-43 37,156-120,44-38,-13 11,-106 86,0 1,0-1,0 0,0 1,0-1,-1 0,1 0,0 0,-1 1,1-1,-1 0,1 0,-1 0,1 0,-1 0,1 0,-1 0,0 0,0 0,0-1,1 1,-1 0,0 0,0 0,-1 0,1 0,0-2,-1 2,-1-1,1 1,0 0,0 0,-1 0,1 0,0 0,-1 0,1 0,-1 1,1-1,-1 0,0 1,1-1,-4 0,-11-2,-1 1,-30 0,38 2,-31 0,0 2,0 2,-65 14,-115 44,87-23,48-12,150-61,1 4,2 2,0 3,2 3,129-23,-197 45,-1-1,0 1,0 0,1 0,-1-1,0 1,1 0,-1 0,0 0,1 0,-1 1,0-1,0 0,1 0,-1 1,0-1,0 1,1-1,-1 1,1 0,-2 0,0 0,0 0,0-1,0 1,0 0,0 0,0-1,0 1,-1 0,1 0,0-1,0 1,-1 0,1 0,-1-1,1 1,0 0,-1-1,1 1,-1-1,0 1,1-1,-2 1,-48 41,47-40,-38 25,-51 25,49-30,-41 30,82-51,1 0,-1 0,0 0,1 0,-1 0,1 0,-1 0,1 1,0-1,0 0,-1 1,1-1,0 1,0 0,0-1,0 1,1 0,-1-1,0 1,1 0,-1 0,0 3,2-4,0 0,0 1,0-1,0 0,0 0,0 0,0 0,0 0,1 0,-1 0,0-1,0 1,1 0,-1-1,1 1,-1-1,1 1,-1-1,0 0,1 0,1 1,18 1,0 0,36-2,-53 0,106-9,-1-5,-1-5,173-52,-258 64,0 1,44-17,-64 22,1-1,-1 1,1-1,-1 0,0 0,0 0,1-1,-1 1,-1-1,1 1,0-1,-1 0,1 0,-1 0,0 0,0-1,0 1,-1 0,3-6,-4 7,0 0,0 1,0-1,0 0,-1 0,1 0,-1 0,1 1,-1-1,1 0,-1 0,0 1,0-1,0 1,0-1,0 0,0 1,0 0,-1-1,1 1,0 0,-1 0,1 0,-1-1,1 2,-1-1,0 0,1 0,-1 0,-3 0,-7-3,-1 0,1 1,-17-3,27 6,-80-10,-1 4,-136 8,147 3,2 4,-1 3,2 3,0 3,1 3,1 3,-106 54,126-49,46-29,1 0,-1 0,1 1,-1-1,0 0,1 1,-1-1,1 0,-1 1,1-1,-1 1,1-1,0 1,-1-1,1 1,-1-1,1 1,0-1,-1 1,1-1,0 1,0 0,0-1,-1 1,1 0,0-1,0 1,0-1,0 1,0 0,0-1,0 1,0 0,0-1,1 1,-1 0,0-1,0 1,0-1,1 1,-1 0,0-1,1 1,-1-1,1 1,-1-1,0 1,1-1,-1 1,1-1,-1 0,1 1,-1-1,1 0,0 1,-1-1,1 0,-1 0,1 0,0 1,-1-1,1 0,0 0,-1 0,1 0,0 0,16 3,0 0,0-1,0-1,0 0,0-1,0-1,19-4,121-29,-126 26,54-17,-1-5,100-50,-32 13,105-61,-184 89,-16 10,-17 9,0-2,38-28,-99 64,0-1,-1-1,-1-1,-44 16,-105 19,84-31,53-10,-51 13,43-6,24-8,0 1,0 1,1 1,0 0,0 2,-21 13,37-22,1 1,0 0,0-1,-1 1,1 0,0 0,0 0,0 0,0 0,0 0,0 0,1 0,-1 1,0-1,0 0,1 0,-1 1,1-1,-1 0,1 1,0-1,0 1,-1-1,1 3,1-3,0 0,-1 1,1-1,0 0,0 0,0 0,0 0,0 0,0 0,1 0,-1 0,0 0,0 0,1-1,-1 1,0 0,1-1,2 1,8 3,1-1,0-1,25 2,-3-4,1-2,-1-2,1-1,-1-1,-1-3,1 0,45-21,-75 29,-1-1,0-1,0 1,0-1,0 1,-1-1,6-5,-8 7,-1 1,0 0,0 0,0 0,0 0,1 0,-1 0,0-1,0 1,0 0,0 0,1 0,-1-1,0 1,0 0,0 0,0 0,0-1,0 1,0 0,0 0,0 0,0-1,0 1,0 0,0 0,0-1,0 1,0 0,0 0,0 0,0-1,0 1,0 0,0 0,0-1,0 1,0 0,0 0,-1 0,1-1,0 1,0 0,-1 0,-22 3,-5 6,2 1,-1 1,-42 26,-75 56,74-45,-242 120,232-129,59-27,30-16,37-17,22-19,91-73,-71 48,-56 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7T23:02:48.9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1542 137,'-32'15,"-1"-2,-1-2,0 0,-48 7,-141 8,187-23,-848 19,861-22,0-2,0 0,0-1,-43-13,42 2,24 13,0 1,0 0,-1-1,1 1,0-1,0 1,0 0,0-1,0 1,0-1,0 1,0 0,0-1,0 1,0-1,0 1,0-1,0 1,0 0,0-1,0 1,1 0,-1-1,0 1,0-1,0 1,1 0,-1-1,0 1,0 0,1-1,-1 1,1 0,3-3,-1 1,1 0,0 0,1 0,-1 1,0-1,0 1,1 0,4-1,94-9,0 4,116 8,-104 0,563 3,-660-4,1 0,-1 2,19 3,-20 3,-24-1,-28 2,-48-2,1-2,-84-8,154 3,1-1,0 0,-1 0,1-1,0-1,-14-4,25 7,1 0,-1 0,0 0,0 0,0 0,0 0,1-1,-1 1,0 0,0 0,0 0,0 0,1 0,-1 0,0 0,0-1,0 1,0 0,0 0,0 0,1 0,-1-1,0 1,0 0,0 0,0 0,0 0,0-1,0 1,0 0,0 0,0 0,0-1,0 1,0 0,0 0,0 0,0-1,0 1,0 0,0 0,0 0,0 0,0-1,-1 1,1 0,0 0,0 0,0 0,0-1,0 1,0 0,-1 0,1 0,0 0,0 0,0 0,0 0,-1-1,1 1,0 0,0 0,0 0,0 0,-1 0,1 0,18-5,0 1,1 1,-1 0,1 2,0 0,29 2,4-1,695 0,-806-5,0-3,0-2,-88-27,15 4,-212-33,273 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7T23:02:53.18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1191 1537,'39'2,"-1"2,0 2,68 19,27 4,-115-26,-4-2,0 2,1 0,19 7,-34-10,1 0,-1 0,0 0,1 0,-1 0,1 0,-1 0,1 0,-1 0,0 0,1 0,-1 0,1 0,-1 1,0-1,1 0,-1 0,1 1,-1-1,0 0,1 0,-1 1,0-1,0 0,1 1,-1-1,0 0,0 1,1-1,-1 1,0-1,0 0,0 1,0-1,0 1,0-1,0 1,1-1,-1 0,0 1,-1-1,1 1,0 0,-23 6,-18-5,0-1,1-2,-59-9,-128-32,143 24,-241-50,-349-59,665 126,-5-1,-1 0,1 0,0-2,-16-5,30 9,0 0,0 0,0 0,0 0,1 0,-1-1,0 1,0 0,0 0,0 0,0 0,0 0,0 0,1 0,-1 0,0 0,0 0,0-1,0 1,0 0,0 0,0 0,0 0,0 0,0 0,0-1,0 1,0 0,0 0,0 0,0 0,0 0,0 0,0-1,0 1,0 0,0 0,0 0,0 0,0 0,0-1,0 1,0 0,0 0,0 0,0 0,0 0,0 0,0 0,-1-1,1 1,0 0,0 0,0 0,0 0,0 0,0 0,0 0,-1 0,1 0,0 0,0 0,0 0,0 0,0 0,-1 0,21-5,31-1,51 7,171 21,105 40,-335-54,1241 238,-1262-242,-11-3,0 1,1 0,-1 0,0 1,0 1,-1 0,1 0,18 12,-29-16,1 0,0 0,-1 1,1-1,-1 0,1 1,-1-1,0 1,1-1,-1 0,1 1,-1-1,1 1,-1-1,0 1,0-1,1 1,-1-1,0 1,0 0,1-1,-1 1,0-1,0 1,0-1,0 1,0 0,0-1,0 1,0 0,0-1,0 1,0-1,0 1,-1-1,1 1,0 0,0-1,-1 1,1 0,-24 10,9-9,1-1,-1 0,0-1,0 0,1-2,-22-3,17 2,-850-160,569 100,277 58,6 3,1-1,0-1,0 0,0-1,1-1,-29-15,43 20,0 1,0-1,0 0,0 0,0 0,0 0,0 0,0 0,0 0,0 0,0 0,1 0,-1 0,0-1,1 1,-1 0,1 0,0-1,-1 1,1 0,0-1,0 1,0 0,0-1,0 1,0-1,0 1,0 0,0-1,1 1,-1 0,1-1,-1 1,1 0,-1 0,1 0,0-1,-1 1,1 0,0 0,0 0,0 0,0 0,0 0,0 0,0 1,0-1,2-1,6-5,1 0,1 0,-1 1,13-5,70-27,185-49,-178 59,224-46,-317 73,9-1,0-1,-1-1,1 0,-1-1,25-11,-38 15,-1 0,0 0,1 1,-1-1,0 0,1 0,-1 0,0-1,0 1,0 0,0 0,0-1,0 1,0 0,-1-1,1 1,0-1,-1 1,1-1,-1 1,0-1,1 1,-1-1,0 0,0 1,0-1,0 1,0-1,0 0,-1 1,1-1,0 1,-1-1,1 1,-1-1,0 1,1-1,-3-1,-3-6,0 0,0 1,-1 0,-14-13,19 19,-51-44,-110-73,86 65,-1008-648,1003 649,56 27,31 21,15 7,80 23,-2 4,161 71,0 1,-89-47,1-8,282 39,-367-75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7T23:02:53.7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1,'55'24,"1"-2,1-3,61 12,-46-12,935 194,-754-166,396 67,-624-110,9 1,-1 1,-1 1,54 20,-84-26,0-1,1 1,-1 1,0-1,0 0,0 1,0-1,0 1,0-1,0 1,0 0,-1 0,1 0,2 4,-4-5,1 0,-1 0,0 0,0 0,0 0,1 1,-1-1,0 0,-1 0,1 0,0 0,0 1,0-1,-1 0,1 0,0 0,-1 0,1 0,-1 0,0 0,1 0,-2 1,-4 4,0 0,0 0,-1 0,0-1,0 0,-15 7,-28 13,-1-2,-105 32,-120 14,230-59,-597 121,401-83,-53 16,214-42,-118 48,140-42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7T23:02:54.5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1,'0'4,"-1"0,0 0,0 0,0 0,0-1,-1 1,1 0,-1-1,0 1,0-1,-1 1,1-1,-1 0,1 0,-1 0,0 0,-3 2,-8 6,0-1,-25 15,5-6,-1-2,-1-1,-1-2,0-1,0-2,-1-2,-73 8,-183-6,142-8,102 2,50-5,0 0,0 0,0 0,1 1,-1-1,0 0,0 0,0 0,0 0,0 0,0 1,0-1,0 0,0 0,1 0,-1 0,0 1,0-1,0 0,0 0,0 0,0 1,0-1,0 0,0 0,0 0,-1 0,1 1,0-1,0 0,0 0,0 0,0 0,0 1,0-1,0 0,0 0,0 0,-1 0,1 0,0 0,0 1,0-1,0 0,0 0,-1 0,1 0,0 0,0 0,0 0,-1 0,14 4,-1-1,0-1,1 0,-1-1,20-1,1 2,1022-17,-933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7T23:03:17.18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786 431,'0'-1,"1"1,-1 0,1-1,-1 1,0-1,1 1,-1 0,1-1,-1 1,0-1,1 1,-1-1,0 1,0-1,1 0,-1 1,0-1,0 1,0-1,0 1,0-1,0 0,0 1,0-1,0 1,0-1,0 1,0-1,0 0,0 1,-1-1,1 1,0-1,0 1,-1-1,1 1,0-1,-1 1,1-1,0 1,-1-1,1 1,-1 0,1-1,-1 1,-28-14,20 12,-23-10,10 5,1-1,1 0,-1-1,2-2,-1 0,-19-15,39 26,-1 0,1-1,-1 1,1-1,0 1,-1 0,1-1,0 1,-1-1,1 1,0-1,0 1,-1-1,1 1,0-1,0 1,0-1,0 1,0-1,0 1,0-1,0 0,0 1,0-1,0 1,0-1,0 1,0-1,0 1,0-1,1 1,-1-1,0 1,0-1,1 1,-1-1,0 1,1-1,-1 1,1 0,-1-1,0 1,1 0,-1-1,1 1,-1 0,1 0,-1-1,1 1,-1 0,1 0,-1 0,1 0,-1-1,1 1,-1 0,1 0,0 0,-1 0,1 1,36-8,-37 7,36-2,72 4,-82 5,-26-7,0 0,1 0,-1 0,0 0,0 1,0-1,0 0,0 0,1 1,-1-1,0 0,0 0,0 0,0 1,0-1,0 0,0 0,0 1,0-1,0 0,0 0,0 1,0-1,0 0,0 0,0 1,0-1,0 0,0 0,0 1,-1-1,1 0,0 0,0 0,0 1,0-1,0 0,-1 0,1 0,0 1,0-1,0 0,-1 0,1 0,-4 3,1-1,-1 0,0 0,0-1,0 1,0-1,0 0,-6 1,4-1,-1 0,1 1,0 0,-1 0,-10 5,17-7,-1 0,1 1,-1-1,1 0,-1 1,1-1,-1 0,1 1,0-1,-1 1,1-1,0 1,-1-1,1 1,0-1,-1 1,1-1,0 1,0-1,0 1,0-1,0 1,0 0,-1-1,1 1,0-1,1 1,-1 0,1 1,0 0,0 0,0 0,0-1,0 1,1-1,-1 1,1-1,-1 1,1-1,-1 0,1 0,2 2,13 6,1 0,0-1,1 0,21 5,19 8,-59-21,0 0,0 0,0 0,-1 0,1 0,0 0,0 0,0 0,-1 0,1 0,0 0,0 0,0 0,0 0,0 1,-1-1,1 0,0 0,0 0,0 0,0 0,0 1,0-1,0 0,-1 0,1 0,0 0,0 1,0-1,0 0,0 0,0 0,0 1,0-1,0 0,0 0,0 0,0 1,0-1,0 0,0 0,0 0,0 0,0 1,1-1,-1 0,0 0,0 0,0 0,0 1,0-1,0 0,1 0,-26 3,-288-6,247-2,1-3,-112-30,155 29,22 9,0-1,-1 1,1 0,0 0,0 0,0 0,0 0,0-1,0 1,0 0,0 0,0 0,0-1,0 1,0 0,0 0,0 0,0-1,0 1,0 0,0 0,0 0,0 0,0-1,0 1,0 0,0 0,0 0,0-1,0 1,0 0,0 0,1 0,-1 0,0 0,0-1,0 1,0 0,0 0,1 0,-1 0,0 0,0 0,0 0,0 0,1-1,-1 1,0 0,1 0,42-8,358 4,-366 4,-78 1,-13 0,0-1,-1-4,-75-13,102 4,30 13,0 0,1-1,-1 1,0-1,0 1,1 0,-1-1,0 1,1 0,-1-1,0 1,1 0,-1-1,0 1,1 0,-1 0,1-1,-1 1,0 0,1 0,-1 0,1 0,-1 0,1 0,-1-1,1 1,-1 0,1 0,-1 0,1 1,-1-1,1 0,64-4,365 9,-835-6,357 2,35 3,15 2,19 6,3-3,1 0,0-2,1-1,40 5,111 1,-80-7,-40 5,-36 2,-21-12,0 1,0-1,1 1,-1 0,0-1,0 1,0-1,0 1,0-1,0 1,0 0,0-1,0 1,-1-1,1 1,0-1,0 1,0-1,-1 1,1-1,0 1,0-1,-1 1,1-1,-1 1,1-1,0 1,-1-1,1 0,-1 1,1-1,-1 0,1 1,-1-1,1 0,-1 0,-19 12,1 0,-1-2,-1-1,0 0,-31 8,-2-3,-61 7,78-16,-11 3,97-6,59-1,161-7,-249 1,-20 5,0 0,0-1,0 1,0 0,1 0,-1 0,0 0,0 0,0-1,0 1,0 0,0 0,0 0,0 0,0 0,0-1,0 1,0 0,0 0,0 0,0 0,0-1,0 1,0 0,0 0,0 0,0 0,0-1,0 1,0 0,0 0,0 0,0 0,0-1,-1 1,1 0,0 0,0 0,0 0,0 0,0 0,0 0,-1-1,1 1,0 0,0 0,0 0,-1 0,-30-11,-73-7,-452-92,550 108,7 0,18-1,31 1,-13 2,-2 1,0-1,0-2,0-2,49-11,-82 15,0 0,0-1,0 1,0-1,0 1,0-1,0 0,0 0,0 0,0 0,-1 0,1 0,0-1,-1 1,1 0,-1-1,0 1,1-1,-1 0,0 1,2-4,-4 3,1 0,-1 0,0 1,1-1,-1 0,0 1,0-1,0 1,0-1,-1 1,1-1,0 1,-1 0,1-1,-1 1,1 0,-1 0,1 0,-1 0,0 1,1-1,-1 0,-4 0,-25-12,-1 2,-1 1,-50-8,8 2,66 12,10 2,19-1,37 1,537 6,-586-4,-12 0,-23 0,8 0,44 0,745 0,-977 16,51-1,-206-5,1089-12,-451 3,-992-1,1442 0,-1186 20,124-2,315-18,15-1,1 1,-1-1,1 1,-1 1,0-1,1 1,-1 0,1 0,-1 1,1 0,-6 2,11-3,0-1,-1 0,1 1,0-1,0 1,0-1,0 0,0 1,0-1,0 1,0-1,0 1,0-1,0 0,0 1,0-1,0 1,0-1,0 0,1 1,-1-1,0 1,0-1,0 0,1 1,-1-1,0 0,1 1,-1-1,0 0,1 1,-1-1,0 0,1 0,-1 1,0-1,1 0,-1 0,1 0,-1 0,0 0,1 1,15 6,0 0,1-1,0 0,0-2,0 0,0-1,29 2,6 2,303 33,-265-32,-84-8,-1 1,1 0,-1 1,1-1,-1 1,7 3,-11-5,-1 0,1 1,-1-1,0 0,1 0,-1 1,1-1,-1 0,0 0,1 1,-1-1,0 0,1 1,-1-1,0 1,0-1,1 0,-1 1,0-1,0 1,0-1,0 1,1-1,-1 0,0 1,0-1,0 1,0-1,0 1,0 0,-1 0,0 0,0 0,0 1,0-1,0 0,0 0,-1-1,1 1,0 0,0 0,-1 0,1-1,-1 1,1-1,-2 1,-21 7,0-2,0-1,-1-1,1 0,-1-2,-34-2,-155-16,-282-72,347 57,115 22,35 9,-1 0,0 0,0 0,0 0,0 0,0 0,0 0,0 0,0 0,1-1,-1 1,0 0,0 0,0 0,0 0,0 0,0 0,0-1,0 1,0 0,0 0,0 0,0 0,0 0,0-1,0 1,0 0,0 0,0 0,0 0,0 0,0-1,0 1,0 0,0 0,0 0,0 0,-1 0,1 0,0 0,0-1,0 1,0 0,0 0,0 0,0 0,0 0,-1 0,1 0,0 0,0 0,0 0,0 0,0-1,0 1,-1 0,1 0,0 0,0 0,0 0,0 0,0 0,-1 0,1 0,0 0,0 1,0-1,54-5,804 7,-393 1,-1380-3,910 0,-31 0,-63 7,78 1,34-1,41 1,287 0,-95-5,-234-2,-6-2,1 1,0 0,-1 1,1 0,0 0,-1 0,1 1,-1 0,9 4,-14-6,-1 0,0 1,0-1,0 0,0 0,0 0,0 0,1 1,-1-1,0 0,0 0,0 0,0 1,0-1,0 0,0 0,0 1,0-1,0 0,0 0,0 0,0 1,0-1,0 0,0 0,0 1,-1-1,1 0,0 0,0 0,0 0,0 1,0-1,0 0,-1 0,1 0,0 0,0 1,0-1,0 0,-1 0,1 0,0 0,0 0,0 0,-1 0,1 0,0 1,0-1,0 0,-1 0,1 0,0 0,0 0,-1 0,1 0,0 0,0 0,0-1,-1 1,1 0,0 0,-23 5,0-1,-1 0,1-2,-1-1,-25-2,-5 1,-440 1,149-1,1518 0,-1144 1,-55 4,-371 26,-12-28,294-3,53-1,39 1,21 0,9 0,602-1,-753 1,-630-23,715 15,-31 0,432 7,-184 5,202-22,-329 15,-28 3,-7 2,-46 11,26-7,-102 20,-1-4,-1-7,-231 0,258-22,0-4,-154-37,230 38,25 9,0 1,0 0,0-1,0 1,0 0,0 0,0-1,0 1,0 0,0-1,0 1,0 0,0-1,0 1,0 0,1-1,-1 1,0 0,0 0,0-1,0 1,1 0,-1 0,0-1,0 1,1 0,-1 0,0 0,0-1,1 1,-1 0,0 0,0 0,1 0,-1 0,0 0,1 0,0-1,46-12,140-19,367-83,-508 100,-46 15,1 0,-1 0,0 0,1 0,-1 0,1 0,-1 0,1 0,-1 0,0-1,1 1,-1 0,1 0,-1 0,0-1,1 1,-1 0,0-1,1 1,-1 0,0-1,0 1,1 0,-1-1,0 1,0 0,0-1,1 1,-1-1,0 1,0 0,0-1,0 1,0-1,0 0,-15-4,-30 1,-205 5,82 1,510 20,-61-3,-492-20,858 1,-1349 0,1958 0,-1471 16,63-2,-202-4,498-10,-15 2,0-6,170-27,-295 31,1-1,-1 0,0-1,1 1,-1-1,0 1,0-1,0-1,6-3,-10 6,0 0,0 0,0-1,1 1,-1 0,0 0,0 0,0-1,1 1,-1 0,0-1,0 1,0 0,0 0,0-1,0 1,0 0,0-1,0 1,0 0,0 0,0-1,0 1,0 0,0-1,0 1,0 0,0-1,0 1,0 0,0 0,0-1,0 1,-1 0,1 0,0-1,0 1,0 0,-1 0,1-1,0 1,-29-10,-49 2,-1 3,-108 7,89 0,93-1,16-1,41 0,72 1,213-1,-337 0,0 0,0 0,0 0,1-1,-1 1,0 0,0 0,0 0,0 0,1 0,-1 0,0 0,0 0,0 0,1-1,-1 1,0 0,0 0,0 0,1 0,-1 0,0 0,0 0,0 0,1 1,-1-1,0 0,0 0,0 0,1 0,-1 0,0 0,0 0,0 0,1 0,-1 1,0-1,0 0,0 0,0 0,0 0,1 1,-1-1,0 0,0 0,0 0,0 0,0 1,0-1,0 0,0 0,0 0,0 1,0-1,0 0,0 0,0 0,0 1,0-1,-15 10,-31 7,-3-5,-82 9,84-15,-79 20,112-20,14-1,24 1,90 3,187-9,-148-3,-139 3,31-1,-35 1,-19 0,-612 0,725 1,213-5,-247-1,0-2,99-24,-132 16,-91 27,1 1,-75 30,-100 56,214-90,24-8,26-8,190-89,-167 69,-16 3,-42 23,0 1,-1-1,1 1,0-1,0 0,-1 1,1-1,0 0,-1 0,1 0,-1 1,1-1,-1 0,1 0,-1 0,0 0,1 0,-1-1,0 1,-1 1,1-1,-1 0,1 0,-1 1,1-1,-1 0,1 1,-1-1,0 1,1-1,-1 1,0-1,0 1,1 0,-1-1,0 1,0 0,1-1,-1 1,0 0,0 0,0 0,0 0,1 0,-2 0,-30-4,1 3,0 0,0 2,-48 7,40-4,-59 11,-129 36,155-32,49-12,23-7,0 0,1 0,-1 0,0 0,0 0,0 0,0 0,0 0,0 0,0 0,0 0,0 0,1 0,-1 0,0 0,0 0,0 0,0 0,0 0,0 0,0 0,0 0,0 0,0 0,0 0,0 0,0 1,0-1,0 0,1 0,-1 0,0 0,0 0,0 0,0 0,0 0,0 0,0 0,0 1,0-1,0 0,0 0,0 0,0 0,0 0,0 0,0 0,0 0,0 0,0 0,-1 1,1-1,0 0,0 0,0 0,42-2,513-88,-323 46,-68 21,-371 83,196-56,-157 46,-204 35,358-83,-1 1,1 0,0 1,0 0,-21 11,34-15,0 1,0-1,0 1,0-1,1 1,-1-1,0 1,0 0,1-1,-1 1,0 0,1 0,-1-1,0 1,1 0,-1 0,1 0,0 0,-1 0,1 2,0-3,0 1,1 0,-1 0,0-1,1 1,-1 0,1-1,-1 1,1 0,-1-1,1 1,0-1,-1 1,1-1,0 1,-1-1,1 0,0 1,0-1,-1 0,1 1,0-1,0 0,0 0,-1 0,3 0,18 3,0-2,1-1,-1 0,0-2,1 0,-1-1,34-11,-18 6,154-34,-146 27,-45 15,1 0,-1 0,0 0,0 0,1 0,-1 0,0 0,0 0,0 0,1 0,-1 0,0-1,0 1,0 0,1 0,-1 0,0 0,0 0,0 0,1-1,-1 1,0 0,0 0,0 0,0-1,0 1,0 0,1 0,-1 0,0-1,0 1,0 0,0 0,0-1,0 1,0 0,0 0,0 0,0-1,0 1,0 0,0 0,0-1,0 1,0 0,0 0,-1 0,1-1,0 1,0 0,0 0,0 0,0-1,0 1,-1 0,1 0,0 0,0 0,0-1,0 1,-1 0,1 0,0 0,0 0,0 0,-1 0,1 0,-1 0,-8-3,-1 1,1 0,-1 0,0 1,0 1,0 0,-12 1,5-1,-86 8,2 4,-155 39,86-14,162-36,-31 6,-39 14,74-18,14-3,131-13,141-32,143-51,-390 88,-20 6,-1-1,0-1,0 0,-1 0,1-2,24-12,-38 18,0 0,-1 0,1 0,0 0,0 0,0 0,0 0,-1 0,1 0,0 0,0 0,0 0,-1 0,1 0,0 0,0 0,0 0,0 0,-1 0,1 0,0 0,0 0,0 0,0-1,-1 1,1 0,0 0,0 0,0 0,0 0,0 0,0-1,-1 1,1 0,0 0,0 0,0 0,0 0,0-1,0 1,0 0,0 0,0 0,0-1,0 1,0 0,0 0,0 0,0 0,0-1,0 1,0 0,0 0,0 0,0 0,0-1,0 1,0 0,0 0,0 0,1-1,-15 2,1 1,0 0,0 1,0 1,0-1,-13 8,-83 39,64-28,-343 137,355-147,-4 8,37-20,0-1,0 1,0 0,0 0,0 0,0 0,0 0,1 0,-1 0,0 0,0 0,0 0,0 0,0 0,0 0,0 0,0 0,1 0,-1 0,0 0,0 0,0 0,0 0,0 0,0 0,0 0,0 0,1 0,-1 0,0 1,0-1,0 0,0 0,0 0,0 0,0 0,0 0,0 0,0 0,0 0,0 0,0 0,0 1,0-1,1 0,-1 0,0 0,0 0,0 0,0 0,0 1,29-12,96-37,510-206,-616 246,3 0,-1-2,1 0,33-24,-42 21,-14 6,-1 6,0 0,0 0,-1 1,1-1,0 1,0 0,-1-1,1 1,0 0,0 0,-4 1,-31 3,-1 1,1 2,-70 23,-113 54,181-68,-338 141,290-127,68-25,1 0,0 2,-23 11,41-18,1 0,-1 0,0 0,0 0,0 0,0 0,0 0,0 0,0 0,1 0,-1 1,0-1,0 0,0 0,0 0,0 0,0 0,0 0,0 1,0-1,0 0,1 0,-1 0,0 0,0 0,0 0,0 1,0-1,0 0,0 0,0 0,0 0,0 0,0 1,0-1,-1 0,27-6,517-216,-525 214,-11 6,-1-1,0 0,1 0,-1-1,0 1,0-1,-1 0,1-1,8-9,-13 13,-1 1,0 0,0 0,0-1,0 1,0 0,0 0,0-1,0 1,0 0,0 0,0-1,0 1,0 0,0-1,0 1,0 0,0 0,0-1,0 1,-1 0,1 0,0-1,0 1,0 0,0 0,0 0,-1-1,1 1,0 0,0 0,0 0,-1 0,1-1,0 1,0 0,-1 0,1 0,0 0,0 0,-1 0,1 0,0 0,0 0,-1-1,1 1,0 0,-1 0,1 1,0-1,0 0,-1 0,1 0,0 0,-1 0,-10-1,0 1,-1 1,1-1,0 2,0 0,-18 5,-72 27,64-21,-207 90,548-222,-172 70,75-24,-317 145,100-66,-86 49,-179 74,162-91,51-18,-81 37,140-55,6-4,16-6,31-18,12-17,1 4,115-54,-144 77,0-2,60-44,-81 46,-26 13,-31 11,-153 62,128-43,-139 35,196-59,-31 5,34-9,21-6,-6 4,111-51,188-118,-242 133,1 2,2 3,73-26,-63 38,-42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2994" y="3048102"/>
            <a:ext cx="15722011" cy="4190797"/>
            <a:chOff x="0" y="0"/>
            <a:chExt cx="20962681" cy="5587729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"/>
              <a:ext cx="20962681" cy="43030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100"/>
                </a:lnSpc>
              </a:pPr>
              <a:r>
                <a:rPr lang="en-US" sz="10999" dirty="0">
                  <a:solidFill>
                    <a:srgbClr val="FFFFFF"/>
                  </a:solidFill>
                  <a:latin typeface="Horizon Bold"/>
                </a:rPr>
                <a:t>LEAGUE OF LEGENDS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955914"/>
              <a:ext cx="20962681" cy="631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EFDFD"/>
                  </a:solidFill>
                  <a:latin typeface="Agrandir Bold"/>
                </a:rPr>
                <a:t>Um jogo para todos.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56037" y="9191625"/>
            <a:ext cx="4543425" cy="58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Isaque Cruz dos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38988" y="4730115"/>
            <a:ext cx="4010025" cy="74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FFFFFF"/>
                </a:solidFill>
                <a:latin typeface="Open Sans Light"/>
              </a:rPr>
              <a:t>Muito obrigado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97603" y="2773654"/>
            <a:ext cx="13892794" cy="1162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Horizon Bold"/>
              </a:rPr>
              <a:t>HISTORY LEGENDS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99604" y="5877836"/>
            <a:ext cx="881343" cy="881343"/>
            <a:chOff x="0" y="0"/>
            <a:chExt cx="1175123" cy="1175123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EFDFD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 u="none">
                  <a:solidFill>
                    <a:srgbClr val="FFFFFF"/>
                  </a:solidFill>
                  <a:latin typeface="Horizon Bold"/>
                </a:rPr>
                <a:t>1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57196" y="6053748"/>
            <a:ext cx="4190940" cy="4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História dos Campeões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99604" y="7755948"/>
            <a:ext cx="881343" cy="881343"/>
            <a:chOff x="0" y="0"/>
            <a:chExt cx="1175123" cy="1175123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EFDFD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2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57196" y="7931859"/>
            <a:ext cx="4190940" cy="4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História das regiões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7682424" y="5877836"/>
            <a:ext cx="881343" cy="881343"/>
            <a:chOff x="0" y="0"/>
            <a:chExt cx="1175123" cy="1175123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EFDFD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3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040016" y="6053748"/>
            <a:ext cx="4190940" cy="4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Mini-Game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539864" y="6759179"/>
            <a:ext cx="881343" cy="881343"/>
            <a:chOff x="0" y="0"/>
            <a:chExt cx="1175123" cy="1175123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EFDFD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366298" y="330081"/>
              <a:ext cx="442528" cy="5340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5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897457" y="6935090"/>
            <a:ext cx="4190940" cy="4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Ranking das Histórias mais lidas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7682424" y="7755948"/>
            <a:ext cx="881343" cy="881343"/>
            <a:chOff x="0" y="0"/>
            <a:chExt cx="1175123" cy="1175123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EFDFD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366298" y="330081"/>
              <a:ext cx="442528" cy="5340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"/>
                </a:rPr>
                <a:t>4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040016" y="7931859"/>
            <a:ext cx="4190940" cy="4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Suporte.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31936" y="2888706"/>
            <a:ext cx="2824128" cy="291826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691312" y="6261071"/>
            <a:ext cx="4905375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FFFFFF"/>
                </a:solidFill>
                <a:latin typeface="Open Sans Light"/>
              </a:rPr>
              <a:t>Ferramenta de Suporte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759" b="2759"/>
          <a:stretch>
            <a:fillRect/>
          </a:stretch>
        </p:blipFill>
        <p:spPr>
          <a:xfrm>
            <a:off x="1200012" y="780120"/>
            <a:ext cx="16059288" cy="8952146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D393CE8A-F351-4809-AA38-98EF08F9A5BF}"/>
              </a:ext>
            </a:extLst>
          </p:cNvPr>
          <p:cNvSpPr/>
          <p:nvPr/>
        </p:nvSpPr>
        <p:spPr>
          <a:xfrm>
            <a:off x="9448800" y="7124700"/>
            <a:ext cx="609600" cy="685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649" b="2649"/>
          <a:stretch>
            <a:fillRect/>
          </a:stretch>
        </p:blipFill>
        <p:spPr>
          <a:xfrm>
            <a:off x="1028700" y="172216"/>
            <a:ext cx="16091083" cy="1003837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0BE986BC-332F-4230-9B4C-53D1CEB411C9}"/>
              </a:ext>
            </a:extLst>
          </p:cNvPr>
          <p:cNvSpPr/>
          <p:nvPr/>
        </p:nvSpPr>
        <p:spPr>
          <a:xfrm>
            <a:off x="10363200" y="1409700"/>
            <a:ext cx="609600" cy="5334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4E6399A-5FFE-4434-8027-F3456FAE29B6}"/>
              </a:ext>
            </a:extLst>
          </p:cNvPr>
          <p:cNvGrpSpPr/>
          <p:nvPr/>
        </p:nvGrpSpPr>
        <p:grpSpPr>
          <a:xfrm>
            <a:off x="10619612" y="1803822"/>
            <a:ext cx="210600" cy="138240"/>
            <a:chOff x="10619612" y="1803822"/>
            <a:chExt cx="210600" cy="138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07706456-8CB9-4AA0-94DE-09A85F81D67C}"/>
                    </a:ext>
                  </a:extLst>
                </p14:cNvPr>
                <p14:cNvContentPartPr/>
                <p14:nvPr/>
              </p14:nvContentPartPr>
              <p14:xfrm>
                <a:off x="10619612" y="1803822"/>
                <a:ext cx="210600" cy="13824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07706456-8CB9-4AA0-94DE-09A85F81D6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01612" y="1695822"/>
                  <a:ext cx="246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53BBBC64-9BA2-4231-86B3-11B8533BCE3A}"/>
                    </a:ext>
                  </a:extLst>
                </p14:cNvPr>
                <p14:cNvContentPartPr/>
                <p14:nvPr/>
              </p14:nvContentPartPr>
              <p14:xfrm>
                <a:off x="10803932" y="1912902"/>
                <a:ext cx="360" cy="3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53BBBC64-9BA2-4231-86B3-11B8533BCE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85932" y="1804902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067F7EE-5FCD-4FC8-AECD-FAF08D71C382}"/>
                  </a:ext>
                </a:extLst>
              </p14:cNvPr>
              <p14:cNvContentPartPr/>
              <p14:nvPr/>
            </p14:nvContentPartPr>
            <p14:xfrm>
              <a:off x="10606652" y="1856382"/>
              <a:ext cx="360" cy="36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067F7EE-5FCD-4FC8-AECD-FAF08D71C3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88652" y="174874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CC3D1E79-2EF6-4E82-89FE-1CEDDBA28301}"/>
                  </a:ext>
                </a:extLst>
              </p14:cNvPr>
              <p14:cNvContentPartPr/>
              <p14:nvPr/>
            </p14:nvContentPartPr>
            <p14:xfrm>
              <a:off x="10484612" y="1751622"/>
              <a:ext cx="507600" cy="2253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CC3D1E79-2EF6-4E82-89FE-1CEDDBA283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5612" y="1742622"/>
                <a:ext cx="5252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FAF28D7-9EFE-4B96-809C-D410B42C1B13}"/>
                  </a:ext>
                </a:extLst>
              </p14:cNvPr>
              <p14:cNvContentPartPr/>
              <p14:nvPr/>
            </p14:nvContentPartPr>
            <p14:xfrm>
              <a:off x="6999092" y="7293822"/>
              <a:ext cx="673560" cy="9252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FAF28D7-9EFE-4B96-809C-D410B42C1B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45452" y="7186182"/>
                <a:ext cx="7812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E1CEA6AD-2AF0-4641-A642-9629AADB771C}"/>
                  </a:ext>
                </a:extLst>
              </p14:cNvPr>
              <p14:cNvContentPartPr/>
              <p14:nvPr/>
            </p14:nvContentPartPr>
            <p14:xfrm>
              <a:off x="6872372" y="6747342"/>
              <a:ext cx="828000" cy="63360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E1CEA6AD-2AF0-4641-A642-9629AADB77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18372" y="6639342"/>
                <a:ext cx="93564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64F5E96C-6A85-4985-895A-0F6810A1369A}"/>
                  </a:ext>
                </a:extLst>
              </p14:cNvPr>
              <p14:cNvContentPartPr/>
              <p14:nvPr/>
            </p14:nvContentPartPr>
            <p14:xfrm>
              <a:off x="6878852" y="6498582"/>
              <a:ext cx="903960" cy="42552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64F5E96C-6A85-4985-895A-0F6810A136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24852" y="6390942"/>
                <a:ext cx="101160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65B5667-2179-4576-A6AB-ED72D7DA2D3D}"/>
                  </a:ext>
                </a:extLst>
              </p14:cNvPr>
              <p14:cNvContentPartPr/>
              <p14:nvPr/>
            </p14:nvContentPartPr>
            <p14:xfrm>
              <a:off x="7121852" y="7272222"/>
              <a:ext cx="469800" cy="9648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865B5667-2179-4576-A6AB-ED72D7DA2D3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67852" y="7164582"/>
                <a:ext cx="5774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2299D18-24AC-449B-BFD0-147D722CC8E3}"/>
                  </a:ext>
                </a:extLst>
              </p14:cNvPr>
              <p14:cNvContentPartPr/>
              <p14:nvPr/>
            </p14:nvContentPartPr>
            <p14:xfrm>
              <a:off x="7060292" y="7216422"/>
              <a:ext cx="958320" cy="21924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2299D18-24AC-449B-BFD0-147D722CC8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51652" y="7207422"/>
                <a:ext cx="97596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CD01BC4-AFC8-4A58-A6EB-8D20419E5FBC}"/>
              </a:ext>
            </a:extLst>
          </p:cNvPr>
          <p:cNvGrpSpPr/>
          <p:nvPr/>
        </p:nvGrpSpPr>
        <p:grpSpPr>
          <a:xfrm>
            <a:off x="7089812" y="7263222"/>
            <a:ext cx="968400" cy="193680"/>
            <a:chOff x="7089812" y="7263222"/>
            <a:chExt cx="96840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9A638282-1BC5-4BCD-BD9A-8778B069B570}"/>
                    </a:ext>
                  </a:extLst>
                </p14:cNvPr>
                <p14:cNvContentPartPr/>
                <p14:nvPr/>
              </p14:nvContentPartPr>
              <p14:xfrm>
                <a:off x="7270532" y="7342422"/>
                <a:ext cx="459000" cy="594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9A638282-1BC5-4BCD-BD9A-8778B069B5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61892" y="7333782"/>
                  <a:ext cx="4766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AACD4626-961E-4D89-8E06-9AEA46FBA5FA}"/>
                    </a:ext>
                  </a:extLst>
                </p14:cNvPr>
                <p14:cNvContentPartPr/>
                <p14:nvPr/>
              </p14:nvContentPartPr>
              <p14:xfrm>
                <a:off x="7217972" y="7263222"/>
                <a:ext cx="840240" cy="19368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AACD4626-961E-4D89-8E06-9AEA46FBA5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08972" y="7254222"/>
                  <a:ext cx="857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1D3F4A2-9D2A-4420-899F-899F7DB3EEF2}"/>
                    </a:ext>
                  </a:extLst>
                </p14:cNvPr>
                <p14:cNvContentPartPr/>
                <p14:nvPr/>
              </p14:nvContentPartPr>
              <p14:xfrm>
                <a:off x="7089812" y="7286622"/>
                <a:ext cx="941760" cy="849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1D3F4A2-9D2A-4420-899F-899F7DB3EE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81172" y="7277982"/>
                  <a:ext cx="959400" cy="102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2487" y="3773533"/>
            <a:ext cx="1783027" cy="178302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472487" y="5480360"/>
            <a:ext cx="1343025" cy="71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Open Sans Light"/>
              </a:rPr>
              <a:t>Trello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17231" y="123211"/>
            <a:ext cx="3229186" cy="18164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340" r="1340" b="1675"/>
          <a:stretch>
            <a:fillRect/>
          </a:stretch>
        </p:blipFill>
        <p:spPr>
          <a:xfrm>
            <a:off x="0" y="2427301"/>
            <a:ext cx="18288000" cy="6074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48703" y="1644754"/>
            <a:ext cx="12990594" cy="781097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648703" y="234805"/>
            <a:ext cx="12990594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FFFFFF"/>
                </a:solidFill>
                <a:latin typeface="Open Sans Light"/>
              </a:rPr>
              <a:t>Banco de Dados 1-N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6421" y="5560711"/>
            <a:ext cx="6181725" cy="58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FFFFF"/>
                </a:solidFill>
                <a:latin typeface="Open Sans Light"/>
              </a:rPr>
              <a:t>Há quem devo minha gratidão 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29709" y="4315924"/>
            <a:ext cx="6915150" cy="58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FFFFF"/>
                </a:solidFill>
                <a:latin typeface="Open Sans Light"/>
              </a:rPr>
              <a:t>Qual foi a minha maior dificuldade?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733801" y="3102891"/>
            <a:ext cx="10796426" cy="535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98"/>
              </a:lnSpc>
            </a:pPr>
            <a:r>
              <a:rPr lang="en-US" sz="3141" dirty="0">
                <a:solidFill>
                  <a:srgbClr val="FFFFFF"/>
                </a:solidFill>
                <a:latin typeface="Open Sans Light"/>
              </a:rPr>
              <a:t>Qual a minha maior superação na realização desse desafio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53846" y="6542124"/>
            <a:ext cx="1428750" cy="58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FFFFF"/>
                </a:solidFill>
                <a:latin typeface="Open Sans Light"/>
              </a:rPr>
              <a:t>Valores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57D2E4-1CB2-4CBC-AAF0-DC6C7799AEEA}"/>
              </a:ext>
            </a:extLst>
          </p:cNvPr>
          <p:cNvSpPr txBox="1"/>
          <p:nvPr/>
        </p:nvSpPr>
        <p:spPr>
          <a:xfrm>
            <a:off x="7572464" y="8332371"/>
            <a:ext cx="2209800" cy="646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Open Sans Light"/>
              </a:rPr>
              <a:t>Paciência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173395-CE44-4055-9D0D-3F72F99F103E}"/>
              </a:ext>
            </a:extLst>
          </p:cNvPr>
          <p:cNvSpPr txBox="1"/>
          <p:nvPr/>
        </p:nvSpPr>
        <p:spPr>
          <a:xfrm>
            <a:off x="10039704" y="8332371"/>
            <a:ext cx="2209800" cy="646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Open Sans Light"/>
              </a:rPr>
              <a:t>Coragem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BFE452A-D838-4F5C-AF57-238D3E9A6134}"/>
              </a:ext>
            </a:extLst>
          </p:cNvPr>
          <p:cNvSpPr txBox="1"/>
          <p:nvPr/>
        </p:nvSpPr>
        <p:spPr>
          <a:xfrm>
            <a:off x="5257625" y="8332371"/>
            <a:ext cx="2057400" cy="646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Open Sans Light"/>
              </a:rPr>
              <a:t>Foco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71</Words>
  <Application>Microsoft Office PowerPoint</Application>
  <PresentationFormat>Personalizar</PresentationFormat>
  <Paragraphs>25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  <vt:variant>
        <vt:lpstr>Apresentações personalizadas</vt:lpstr>
      </vt:variant>
      <vt:variant>
        <vt:i4>1</vt:i4>
      </vt:variant>
    </vt:vector>
  </HeadingPairs>
  <TitlesOfParts>
    <vt:vector size="19" baseType="lpstr">
      <vt:lpstr>Agrandir Bold</vt:lpstr>
      <vt:lpstr>Arial</vt:lpstr>
      <vt:lpstr>Calibri</vt:lpstr>
      <vt:lpstr>Open Sans Light</vt:lpstr>
      <vt:lpstr>Horizon</vt:lpstr>
      <vt:lpstr>Agrandir</vt:lpstr>
      <vt:lpstr>Horizon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personalizada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cp:lastModifiedBy>Zakeh Santos</cp:lastModifiedBy>
  <cp:revision>2</cp:revision>
  <dcterms:created xsi:type="dcterms:W3CDTF">2006-08-16T00:00:00Z</dcterms:created>
  <dcterms:modified xsi:type="dcterms:W3CDTF">2021-06-07T23:08:45Z</dcterms:modified>
  <dc:identifier>DAEgpuj7cMc</dc:identifier>
</cp:coreProperties>
</file>