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Agrandir" charset="1" panose="00000500000000000000"/>
      <p:regular r:id="rId14"/>
    </p:embeddedFont>
    <p:embeddedFont>
      <p:font typeface="Agrandir Bold" charset="1" panose="00000800000000000000"/>
      <p:regular r:id="rId15"/>
    </p:embeddedFont>
    <p:embeddedFont>
      <p:font typeface="Agrandir Italics" charset="1" panose="00000500000000000000"/>
      <p:regular r:id="rId16"/>
    </p:embeddedFont>
    <p:embeddedFont>
      <p:font typeface="Agrandir Bold Italics" charset="1" panose="00000800000000000000"/>
      <p:regular r:id="rId17"/>
    </p:embeddedFont>
    <p:embeddedFont>
      <p:font typeface="Horizon" charset="1" panose="02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2994" y="3048102"/>
            <a:ext cx="15722011" cy="4190797"/>
            <a:chOff x="0" y="0"/>
            <a:chExt cx="20962681" cy="558772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0962681" cy="4303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en-US" sz="10999">
                  <a:solidFill>
                    <a:srgbClr val="FFFFFF"/>
                  </a:solidFill>
                  <a:latin typeface="Horizon Bold"/>
                </a:rPr>
                <a:t>LEAGUE OF LEGENDS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955914"/>
              <a:ext cx="20962681" cy="631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EFDFD"/>
                  </a:solidFill>
                  <a:latin typeface="Agrandir Bold"/>
                </a:rPr>
                <a:t>Um jogo para todos.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56037" y="9191625"/>
            <a:ext cx="454342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Isaque Cruz dos Santos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38988" y="4730115"/>
            <a:ext cx="4010025" cy="74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Open Sans Light"/>
              </a:rPr>
              <a:t>Muito obrigado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7603" y="2773654"/>
            <a:ext cx="13892794" cy="116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Horizon Bold"/>
              </a:rPr>
              <a:t>HISTORY LEGENDS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99604" y="5877836"/>
            <a:ext cx="881343" cy="881343"/>
            <a:chOff x="0" y="0"/>
            <a:chExt cx="1175123" cy="1175123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Horizon Bold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57196" y="6053748"/>
            <a:ext cx="4190940" cy="4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História dos Campeões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9604" y="7755948"/>
            <a:ext cx="881343" cy="881343"/>
            <a:chOff x="0" y="0"/>
            <a:chExt cx="1175123" cy="1175123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57196" y="7931859"/>
            <a:ext cx="4190940" cy="4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História das regiões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682424" y="5877836"/>
            <a:ext cx="881343" cy="881343"/>
            <a:chOff x="0" y="0"/>
            <a:chExt cx="1175123" cy="1175123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366298" y="330796"/>
              <a:ext cx="442528" cy="532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3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040016" y="6053748"/>
            <a:ext cx="4190940" cy="4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Mini-Game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539864" y="6759179"/>
            <a:ext cx="881343" cy="881343"/>
            <a:chOff x="0" y="0"/>
            <a:chExt cx="1175123" cy="1175123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366298" y="330081"/>
              <a:ext cx="442528" cy="534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 Bold"/>
                </a:rPr>
                <a:t>5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897457" y="6935090"/>
            <a:ext cx="4190940" cy="4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Ranking das Histórias mais lidas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682424" y="7755948"/>
            <a:ext cx="881343" cy="881343"/>
            <a:chOff x="0" y="0"/>
            <a:chExt cx="1175123" cy="1175123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EFDFD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366298" y="330081"/>
              <a:ext cx="442528" cy="534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Horizon"/>
                </a:rPr>
                <a:t>4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040016" y="7931859"/>
            <a:ext cx="4190940" cy="4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grandir"/>
              </a:rPr>
              <a:t>Suporte.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731936" y="2888706"/>
            <a:ext cx="2824128" cy="291826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91312" y="6261071"/>
            <a:ext cx="4905375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FFFFF"/>
                </a:solidFill>
                <a:latin typeface="Open Sans Light"/>
              </a:rPr>
              <a:t>Ferramenta de Suporte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759" r="0" b="2759"/>
          <a:stretch>
            <a:fillRect/>
          </a:stretch>
        </p:blipFill>
        <p:spPr>
          <a:xfrm flipH="false" flipV="false" rot="0">
            <a:off x="1200012" y="780120"/>
            <a:ext cx="16059288" cy="89521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649" r="0" b="2649"/>
          <a:stretch>
            <a:fillRect/>
          </a:stretch>
        </p:blipFill>
        <p:spPr>
          <a:xfrm flipH="false" flipV="false" rot="0">
            <a:off x="1028700" y="172216"/>
            <a:ext cx="16091083" cy="10038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52487" y="3773533"/>
            <a:ext cx="1783027" cy="178302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472487" y="5480360"/>
            <a:ext cx="1343025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Open Sans Light"/>
              </a:rPr>
              <a:t>Trello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17231" y="123211"/>
            <a:ext cx="3229186" cy="18164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340" t="0" r="1340" b="1675"/>
          <a:stretch>
            <a:fillRect/>
          </a:stretch>
        </p:blipFill>
        <p:spPr>
          <a:xfrm flipH="false" flipV="false" rot="0">
            <a:off x="0" y="2427301"/>
            <a:ext cx="18288000" cy="607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48703" y="1644754"/>
            <a:ext cx="12990594" cy="78109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48703" y="234805"/>
            <a:ext cx="12990594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FFFFFF"/>
                </a:solidFill>
                <a:latin typeface="Open Sans Light"/>
              </a:rPr>
              <a:t>Banco de Dados 1-N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F2B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6421" y="5560711"/>
            <a:ext cx="618172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Há quem devo minha gratidão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29709" y="4315924"/>
            <a:ext cx="6915150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Qual foi a minha maior dificuldade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57775" y="3102891"/>
            <a:ext cx="10772451" cy="53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3141">
                <a:solidFill>
                  <a:srgbClr val="FFFFFF"/>
                </a:solidFill>
                <a:latin typeface="Open Sans Light"/>
              </a:rPr>
              <a:t>Qual a minha maior superação na realização desse desafio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53846" y="6542124"/>
            <a:ext cx="1428750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Valores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DAEgpuj7cMc</dc:identifier>
  <dcterms:modified xsi:type="dcterms:W3CDTF">2011-08-01T06:04:30Z</dcterms:modified>
  <cp:revision>1</cp:revision>
  <dc:title>Projeto Individual</dc:title>
</cp:coreProperties>
</file>