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60" r:id="rId6"/>
    <p:sldId id="259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1202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0A6"/>
    <a:srgbClr val="007C7C"/>
    <a:srgbClr val="B00000"/>
    <a:srgbClr val="FFD0D0"/>
    <a:srgbClr val="A5FFFF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2" autoAdjust="0"/>
    <p:restoredTop sz="94660"/>
  </p:normalViewPr>
  <p:slideViewPr>
    <p:cSldViewPr snapToGrid="0">
      <p:cViewPr>
        <p:scale>
          <a:sx n="150" d="100"/>
          <a:sy n="150" d="100"/>
        </p:scale>
        <p:origin x="-206" y="-1358"/>
      </p:cViewPr>
      <p:guideLst>
        <p:guide orient="horz" pos="2160"/>
        <p:guide pos="12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02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7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33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98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9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24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90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58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72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31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65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F91E-8240-4DFB-9DD9-E63C913D9276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8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CF9D52-3784-4A72-8118-9FA8253DA680}"/>
              </a:ext>
            </a:extLst>
          </p:cNvPr>
          <p:cNvCxnSpPr>
            <a:cxnSpLocks/>
            <a:stCxn id="17" idx="1"/>
            <a:endCxn id="27" idx="3"/>
          </p:cNvCxnSpPr>
          <p:nvPr/>
        </p:nvCxnSpPr>
        <p:spPr>
          <a:xfrm flipH="1" flipV="1">
            <a:off x="1550068" y="4921582"/>
            <a:ext cx="1082889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CF791BA-A296-4468-BB92-5F5B192C4716}"/>
              </a:ext>
            </a:extLst>
          </p:cNvPr>
          <p:cNvCxnSpPr>
            <a:stCxn id="12" idx="1"/>
            <a:endCxn id="24" idx="3"/>
          </p:cNvCxnSpPr>
          <p:nvPr/>
        </p:nvCxnSpPr>
        <p:spPr>
          <a:xfrm flipH="1">
            <a:off x="1550068" y="2972909"/>
            <a:ext cx="1082889" cy="9383"/>
          </a:xfrm>
          <a:prstGeom prst="line">
            <a:avLst/>
          </a:prstGeom>
          <a:ln w="38100">
            <a:solidFill>
              <a:srgbClr val="30A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4DFDD5E-F615-4808-9E70-A19270AC943F}"/>
              </a:ext>
            </a:extLst>
          </p:cNvPr>
          <p:cNvSpPr/>
          <p:nvPr/>
        </p:nvSpPr>
        <p:spPr>
          <a:xfrm>
            <a:off x="180000" y="180000"/>
            <a:ext cx="8784000" cy="6498000"/>
          </a:xfrm>
          <a:prstGeom prst="rect">
            <a:avLst/>
          </a:prstGeom>
          <a:noFill/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007C7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84D21-C1A0-4A38-A1BB-57F18BFBC20C}"/>
              </a:ext>
            </a:extLst>
          </p:cNvPr>
          <p:cNvGrpSpPr/>
          <p:nvPr/>
        </p:nvGrpSpPr>
        <p:grpSpPr>
          <a:xfrm>
            <a:off x="8072783" y="180000"/>
            <a:ext cx="891217" cy="786597"/>
            <a:chOff x="7959968" y="254412"/>
            <a:chExt cx="891217" cy="7865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4341A-530B-426E-AC81-CBD573593AA6}"/>
                </a:ext>
              </a:extLst>
            </p:cNvPr>
            <p:cNvSpPr/>
            <p:nvPr/>
          </p:nvSpPr>
          <p:spPr>
            <a:xfrm>
              <a:off x="7959968" y="254412"/>
              <a:ext cx="891217" cy="786597"/>
            </a:xfrm>
            <a:prstGeom prst="rect">
              <a:avLst/>
            </a:prstGeom>
            <a:noFill/>
            <a:ln w="38100">
              <a:solidFill>
                <a:srgbClr val="00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 w="76200">
                  <a:solidFill>
                    <a:schemeClr val="tx1"/>
                  </a:solidFill>
                </a:ln>
                <a:solidFill>
                  <a:srgbClr val="007C7C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7B397-BAE8-426F-BF7A-A9B5B1AD5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9756" y="312419"/>
              <a:ext cx="787791" cy="673006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B8ADBA4-3277-4E7C-8FA8-9168ACA1C2CD}"/>
              </a:ext>
            </a:extLst>
          </p:cNvPr>
          <p:cNvSpPr/>
          <p:nvPr/>
        </p:nvSpPr>
        <p:spPr>
          <a:xfrm>
            <a:off x="2632957" y="1604250"/>
            <a:ext cx="1691754" cy="786597"/>
          </a:xfrm>
          <a:prstGeom prst="rect">
            <a:avLst/>
          </a:prstGeom>
          <a:solidFill>
            <a:srgbClr val="00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conscious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0C12D-24B4-4CCC-8D07-18F5BBCD6DAB}"/>
              </a:ext>
            </a:extLst>
          </p:cNvPr>
          <p:cNvSpPr/>
          <p:nvPr/>
        </p:nvSpPr>
        <p:spPr>
          <a:xfrm>
            <a:off x="2632957" y="2579610"/>
            <a:ext cx="1691754" cy="786597"/>
          </a:xfrm>
          <a:prstGeom prst="rect">
            <a:avLst/>
          </a:prstGeom>
          <a:solidFill>
            <a:srgbClr val="30A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subconscious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5416E-1252-44BE-A177-A760A2018FE0}"/>
              </a:ext>
            </a:extLst>
          </p:cNvPr>
          <p:cNvSpPr/>
          <p:nvPr/>
        </p:nvSpPr>
        <p:spPr>
          <a:xfrm>
            <a:off x="2632957" y="3554970"/>
            <a:ext cx="1691754" cy="7865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unconscious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6806DF-BC5B-4075-B81A-73E4864EC513}"/>
              </a:ext>
            </a:extLst>
          </p:cNvPr>
          <p:cNvSpPr/>
          <p:nvPr/>
        </p:nvSpPr>
        <p:spPr>
          <a:xfrm>
            <a:off x="2632957" y="4528284"/>
            <a:ext cx="1691754" cy="7865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autonomous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F36C8-1E7A-4C68-B452-033495E51DBE}"/>
              </a:ext>
            </a:extLst>
          </p:cNvPr>
          <p:cNvSpPr/>
          <p:nvPr/>
        </p:nvSpPr>
        <p:spPr>
          <a:xfrm>
            <a:off x="4324710" y="1604250"/>
            <a:ext cx="4112739" cy="786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node with the main program which is depending purposes and make decisions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8A8E59-929C-4FBC-80EA-07DF8896BF5B}"/>
              </a:ext>
            </a:extLst>
          </p:cNvPr>
          <p:cNvSpPr/>
          <p:nvPr/>
        </p:nvSpPr>
        <p:spPr>
          <a:xfrm>
            <a:off x="4324710" y="2577564"/>
            <a:ext cx="4112739" cy="786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node with a sophisticated algorithms, which needed to be executed to achieve the purpose, including HAL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 is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D95DF0-1D25-4511-A07E-A6687F6EC459}"/>
              </a:ext>
            </a:extLst>
          </p:cNvPr>
          <p:cNvSpPr/>
          <p:nvPr/>
        </p:nvSpPr>
        <p:spPr>
          <a:xfrm>
            <a:off x="4324710" y="3554970"/>
            <a:ext cx="4112739" cy="786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Reflexes: what is no needed to learn, basis of simple purposes like a survival, minimizing the harm, prior nature, emergency protocols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5F1170-0E4B-4D2E-B8B5-D3AB4AD6304B}"/>
              </a:ext>
            </a:extLst>
          </p:cNvPr>
          <p:cNvSpPr/>
          <p:nvPr/>
        </p:nvSpPr>
        <p:spPr>
          <a:xfrm>
            <a:off x="4324709" y="4531332"/>
            <a:ext cx="4112739" cy="786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Drivers for specific devices, with own inputs and own decisions, like heart or thermal control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D568CE5-BA4E-4BC6-9DA2-C048D65510E8}"/>
              </a:ext>
            </a:extLst>
          </p:cNvPr>
          <p:cNvSpPr/>
          <p:nvPr/>
        </p:nvSpPr>
        <p:spPr>
          <a:xfrm>
            <a:off x="791828" y="1773812"/>
            <a:ext cx="1678804" cy="447472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user app</a:t>
            </a:r>
            <a:endParaRPr lang="ru-RU" sz="900" dirty="0">
              <a:solidFill>
                <a:schemeClr val="bg1"/>
              </a:solidFill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8C9010EF-12C6-4E70-95B4-CED39B611425}"/>
              </a:ext>
            </a:extLst>
          </p:cNvPr>
          <p:cNvSpPr/>
          <p:nvPr/>
        </p:nvSpPr>
        <p:spPr>
          <a:xfrm>
            <a:off x="791828" y="2758556"/>
            <a:ext cx="758240" cy="447472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30A0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</a:rPr>
              <a:t>lib 1</a:t>
            </a:r>
            <a:endParaRPr lang="ru-RU" sz="900" dirty="0">
              <a:solidFill>
                <a:schemeClr val="bg1"/>
              </a:solidFill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B40E9DA-0BAC-41AF-B01F-F9C6D858406D}"/>
              </a:ext>
            </a:extLst>
          </p:cNvPr>
          <p:cNvSpPr/>
          <p:nvPr/>
        </p:nvSpPr>
        <p:spPr>
          <a:xfrm>
            <a:off x="1712392" y="2758556"/>
            <a:ext cx="758240" cy="447472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30A0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lib n</a:t>
            </a:r>
            <a:endParaRPr lang="ru-RU" sz="900" dirty="0">
              <a:solidFill>
                <a:schemeClr val="bg1"/>
              </a:solidFill>
            </a:endParaRP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782D193C-31C9-4423-BF7A-3DDBF9C0FDA0}"/>
              </a:ext>
            </a:extLst>
          </p:cNvPr>
          <p:cNvSpPr/>
          <p:nvPr/>
        </p:nvSpPr>
        <p:spPr>
          <a:xfrm>
            <a:off x="791828" y="4697846"/>
            <a:ext cx="758240" cy="447472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HW </a:t>
            </a:r>
            <a:r>
              <a:rPr lang="en-US" sz="900">
                <a:solidFill>
                  <a:schemeClr val="bg1"/>
                </a:solidFill>
              </a:rPr>
              <a:t>firmware 1</a:t>
            </a:r>
            <a:endParaRPr lang="ru-RU" sz="900" dirty="0">
              <a:solidFill>
                <a:schemeClr val="bg1"/>
              </a:solidFill>
            </a:endParaRP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52662FC-04CC-4CA3-A52B-E66B1CB91F53}"/>
              </a:ext>
            </a:extLst>
          </p:cNvPr>
          <p:cNvSpPr/>
          <p:nvPr/>
        </p:nvSpPr>
        <p:spPr>
          <a:xfrm>
            <a:off x="1712392" y="4697846"/>
            <a:ext cx="758240" cy="447472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HW firmware n</a:t>
            </a:r>
            <a:endParaRPr lang="ru-RU" sz="9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F6B193-BCFF-43F6-8888-DC3224CE8279}"/>
              </a:ext>
            </a:extLst>
          </p:cNvPr>
          <p:cNvCxnSpPr>
            <a:stCxn id="26" idx="0"/>
            <a:endCxn id="5" idx="2"/>
          </p:cNvCxnSpPr>
          <p:nvPr/>
        </p:nvCxnSpPr>
        <p:spPr>
          <a:xfrm flipV="1">
            <a:off x="1631230" y="2221284"/>
            <a:ext cx="0" cy="1503248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9654E0-8C17-40F2-A571-ABB02DC1DF8B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1631230" y="3206028"/>
            <a:ext cx="460282" cy="518504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44B197-1C4F-427D-A03C-9C8ED5A837CC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H="1" flipV="1">
            <a:off x="1170948" y="3206028"/>
            <a:ext cx="460282" cy="518504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A84CB5-8983-4B0E-B528-2371DC53186F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773470" y="2221284"/>
            <a:ext cx="318042" cy="537272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4A4826-8C19-465E-B459-C5D98C28894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170948" y="2221284"/>
            <a:ext cx="292642" cy="537272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F1ABCE0-6E49-4DCE-8F1F-190B5950B0EF}"/>
              </a:ext>
            </a:extLst>
          </p:cNvPr>
          <p:cNvCxnSpPr>
            <a:cxnSpLocks/>
          </p:cNvCxnSpPr>
          <p:nvPr/>
        </p:nvCxnSpPr>
        <p:spPr>
          <a:xfrm>
            <a:off x="2233752" y="3206028"/>
            <a:ext cx="0" cy="1491818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0822BC-B322-4740-8788-F803A6DD95BD}"/>
              </a:ext>
            </a:extLst>
          </p:cNvPr>
          <p:cNvCxnSpPr>
            <a:cxnSpLocks/>
          </p:cNvCxnSpPr>
          <p:nvPr/>
        </p:nvCxnSpPr>
        <p:spPr>
          <a:xfrm>
            <a:off x="1003308" y="3206028"/>
            <a:ext cx="0" cy="1491818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5F0B85-797B-4E54-8297-5EF629F6BA82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2470632" y="1997548"/>
            <a:ext cx="162325" cy="1"/>
          </a:xfrm>
          <a:prstGeom prst="line">
            <a:avLst/>
          </a:prstGeom>
          <a:ln w="38100">
            <a:solidFill>
              <a:srgbClr val="00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57DF6B-1247-41F1-A257-4DE7BF660918}"/>
              </a:ext>
            </a:extLst>
          </p:cNvPr>
          <p:cNvCxnSpPr>
            <a:cxnSpLocks/>
          </p:cNvCxnSpPr>
          <p:nvPr/>
        </p:nvCxnSpPr>
        <p:spPr>
          <a:xfrm flipH="1" flipV="1">
            <a:off x="2470632" y="3952903"/>
            <a:ext cx="162325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357DF0B6-62A0-4012-91FA-574208097506}"/>
              </a:ext>
            </a:extLst>
          </p:cNvPr>
          <p:cNvSpPr/>
          <p:nvPr/>
        </p:nvSpPr>
        <p:spPr>
          <a:xfrm>
            <a:off x="791828" y="3724532"/>
            <a:ext cx="1678804" cy="447472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main app launching a user app</a:t>
            </a:r>
            <a:endParaRPr lang="ru-RU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7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41D39AE-6878-4128-9EEE-653990FF8A12}"/>
              </a:ext>
            </a:extLst>
          </p:cNvPr>
          <p:cNvGrpSpPr/>
          <p:nvPr/>
        </p:nvGrpSpPr>
        <p:grpSpPr>
          <a:xfrm>
            <a:off x="1801827" y="1719775"/>
            <a:ext cx="5778472" cy="3418449"/>
            <a:chOff x="361072" y="1617786"/>
            <a:chExt cx="5778472" cy="34184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4DDB6A-0A83-4145-86A7-442032E35459}"/>
                </a:ext>
              </a:extLst>
            </p:cNvPr>
            <p:cNvSpPr/>
            <p:nvPr/>
          </p:nvSpPr>
          <p:spPr>
            <a:xfrm>
              <a:off x="361072" y="1617786"/>
              <a:ext cx="1139483" cy="1139483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Uber-Ich</a:t>
              </a:r>
              <a:endParaRPr lang="ru-R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7A96B6-08D8-4368-B10E-406FFE8A2B1F}"/>
                </a:ext>
              </a:extLst>
            </p:cNvPr>
            <p:cNvSpPr/>
            <p:nvPr/>
          </p:nvSpPr>
          <p:spPr>
            <a:xfrm>
              <a:off x="361072" y="2757269"/>
              <a:ext cx="1139483" cy="1139483"/>
            </a:xfrm>
            <a:prstGeom prst="rect">
              <a:avLst/>
            </a:prstGeom>
            <a:solidFill>
              <a:srgbClr val="00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Ich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482D53-90A7-4912-A89B-2C21EA3673A6}"/>
                </a:ext>
              </a:extLst>
            </p:cNvPr>
            <p:cNvSpPr/>
            <p:nvPr/>
          </p:nvSpPr>
          <p:spPr>
            <a:xfrm>
              <a:off x="361072" y="3896752"/>
              <a:ext cx="1139483" cy="1139483"/>
            </a:xfrm>
            <a:prstGeom prst="rect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84720B-D57C-4C78-B5D3-ED054A874EBA}"/>
                </a:ext>
              </a:extLst>
            </p:cNvPr>
            <p:cNvSpPr/>
            <p:nvPr/>
          </p:nvSpPr>
          <p:spPr>
            <a:xfrm>
              <a:off x="1500556" y="1617786"/>
              <a:ext cx="4638988" cy="113948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Self-control, Decisions, Philosophy (including Three Laws of Robotics)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EB49BE-716D-4BDD-8AFD-38677EA5B673}"/>
                </a:ext>
              </a:extLst>
            </p:cNvPr>
            <p:cNvSpPr/>
            <p:nvPr/>
          </p:nvSpPr>
          <p:spPr>
            <a:xfrm>
              <a:off x="1500556" y="2757269"/>
              <a:ext cx="4638988" cy="1139483"/>
            </a:xfrm>
            <a:prstGeom prst="rect">
              <a:avLst/>
            </a:prstGeom>
            <a:solidFill>
              <a:srgbClr val="A5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Mnemonic parts, Behavior based on data analysis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C22D3B-6698-4B15-8FC6-D32089A6CDC7}"/>
                </a:ext>
              </a:extLst>
            </p:cNvPr>
            <p:cNvSpPr/>
            <p:nvPr/>
          </p:nvSpPr>
          <p:spPr>
            <a:xfrm>
              <a:off x="1500556" y="3896752"/>
              <a:ext cx="4638988" cy="1139483"/>
            </a:xfrm>
            <a:prstGeom prst="rect">
              <a:avLst/>
            </a:prstGeom>
            <a:solidFill>
              <a:srgbClr val="FF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Basic Functions, Reflexes, Basic system working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4DFDD5E-F615-4808-9E70-A19270AC943F}"/>
              </a:ext>
            </a:extLst>
          </p:cNvPr>
          <p:cNvSpPr/>
          <p:nvPr/>
        </p:nvSpPr>
        <p:spPr>
          <a:xfrm>
            <a:off x="180000" y="180000"/>
            <a:ext cx="8784000" cy="6498000"/>
          </a:xfrm>
          <a:prstGeom prst="rect">
            <a:avLst/>
          </a:prstGeom>
          <a:noFill/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007C7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84D21-C1A0-4A38-A1BB-57F18BFBC20C}"/>
              </a:ext>
            </a:extLst>
          </p:cNvPr>
          <p:cNvGrpSpPr/>
          <p:nvPr/>
        </p:nvGrpSpPr>
        <p:grpSpPr>
          <a:xfrm>
            <a:off x="8072783" y="180000"/>
            <a:ext cx="891217" cy="786597"/>
            <a:chOff x="7959968" y="254412"/>
            <a:chExt cx="891217" cy="7865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4341A-530B-426E-AC81-CBD573593AA6}"/>
                </a:ext>
              </a:extLst>
            </p:cNvPr>
            <p:cNvSpPr/>
            <p:nvPr/>
          </p:nvSpPr>
          <p:spPr>
            <a:xfrm>
              <a:off x="7959968" y="254412"/>
              <a:ext cx="891217" cy="786597"/>
            </a:xfrm>
            <a:prstGeom prst="rect">
              <a:avLst/>
            </a:prstGeom>
            <a:noFill/>
            <a:ln w="38100">
              <a:solidFill>
                <a:srgbClr val="00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 w="76200">
                  <a:solidFill>
                    <a:schemeClr val="tx1"/>
                  </a:solidFill>
                </a:ln>
                <a:solidFill>
                  <a:srgbClr val="007C7C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7B397-BAE8-426F-BF7A-A9B5B1AD5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9756" y="312419"/>
              <a:ext cx="787791" cy="673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380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DFDD5E-F615-4808-9E70-A19270AC943F}"/>
              </a:ext>
            </a:extLst>
          </p:cNvPr>
          <p:cNvSpPr/>
          <p:nvPr/>
        </p:nvSpPr>
        <p:spPr>
          <a:xfrm>
            <a:off x="180000" y="180000"/>
            <a:ext cx="8784000" cy="6498000"/>
          </a:xfrm>
          <a:prstGeom prst="rect">
            <a:avLst/>
          </a:prstGeom>
          <a:noFill/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007C7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84D21-C1A0-4A38-A1BB-57F18BFBC20C}"/>
              </a:ext>
            </a:extLst>
          </p:cNvPr>
          <p:cNvGrpSpPr/>
          <p:nvPr/>
        </p:nvGrpSpPr>
        <p:grpSpPr>
          <a:xfrm>
            <a:off x="8072783" y="180000"/>
            <a:ext cx="891217" cy="786597"/>
            <a:chOff x="7959968" y="254412"/>
            <a:chExt cx="891217" cy="7865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4341A-530B-426E-AC81-CBD573593AA6}"/>
                </a:ext>
              </a:extLst>
            </p:cNvPr>
            <p:cNvSpPr/>
            <p:nvPr/>
          </p:nvSpPr>
          <p:spPr>
            <a:xfrm>
              <a:off x="7959968" y="254412"/>
              <a:ext cx="891217" cy="786597"/>
            </a:xfrm>
            <a:prstGeom prst="rect">
              <a:avLst/>
            </a:prstGeom>
            <a:noFill/>
            <a:ln w="38100">
              <a:solidFill>
                <a:srgbClr val="00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 w="76200">
                  <a:solidFill>
                    <a:schemeClr val="tx1"/>
                  </a:solidFill>
                </a:ln>
                <a:solidFill>
                  <a:srgbClr val="007C7C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7B397-BAE8-426F-BF7A-A9B5B1AD5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9756" y="312419"/>
              <a:ext cx="787791" cy="673006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60820-8E10-48AD-91EC-0B275045ADCC}"/>
              </a:ext>
            </a:extLst>
          </p:cNvPr>
          <p:cNvSpPr/>
          <p:nvPr/>
        </p:nvSpPr>
        <p:spPr>
          <a:xfrm>
            <a:off x="6413271" y="2465052"/>
            <a:ext cx="1139483" cy="1927895"/>
          </a:xfrm>
          <a:prstGeom prst="rect">
            <a:avLst/>
          </a:prstGeom>
          <a:solidFill>
            <a:srgbClr val="666666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Uber-Ich</a:t>
            </a:r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AF3A1A-9208-4934-ADD2-02CA3D68053F}"/>
              </a:ext>
            </a:extLst>
          </p:cNvPr>
          <p:cNvSpPr/>
          <p:nvPr/>
        </p:nvSpPr>
        <p:spPr>
          <a:xfrm>
            <a:off x="4121321" y="2465052"/>
            <a:ext cx="1139483" cy="1927895"/>
          </a:xfrm>
          <a:prstGeom prst="rect">
            <a:avLst/>
          </a:prstGeom>
          <a:solidFill>
            <a:srgbClr val="007C7C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846AF0-9D85-4A43-BB4D-7F4B3ED08B3D}"/>
              </a:ext>
            </a:extLst>
          </p:cNvPr>
          <p:cNvSpPr/>
          <p:nvPr/>
        </p:nvSpPr>
        <p:spPr>
          <a:xfrm>
            <a:off x="1829371" y="2465052"/>
            <a:ext cx="1139483" cy="1927895"/>
          </a:xfrm>
          <a:prstGeom prst="rect">
            <a:avLst/>
          </a:prstGeom>
          <a:solidFill>
            <a:srgbClr val="B00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ED3A54-1FD7-461C-A52D-C09109DEC93A}"/>
              </a:ext>
            </a:extLst>
          </p:cNvPr>
          <p:cNvCxnSpPr>
            <a:stCxn id="18" idx="1"/>
            <a:endCxn id="20" idx="3"/>
          </p:cNvCxnSpPr>
          <p:nvPr/>
        </p:nvCxnSpPr>
        <p:spPr>
          <a:xfrm flipH="1">
            <a:off x="2968854" y="3429000"/>
            <a:ext cx="1152467" cy="0"/>
          </a:xfrm>
          <a:prstGeom prst="straightConnector1">
            <a:avLst/>
          </a:prstGeom>
          <a:solidFill>
            <a:srgbClr val="666666"/>
          </a:solidFill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DAA562-72E1-4927-B20D-5F6C3A72F66B}"/>
              </a:ext>
            </a:extLst>
          </p:cNvPr>
          <p:cNvCxnSpPr>
            <a:cxnSpLocks/>
          </p:cNvCxnSpPr>
          <p:nvPr/>
        </p:nvCxnSpPr>
        <p:spPr>
          <a:xfrm>
            <a:off x="5260804" y="2914978"/>
            <a:ext cx="1152467" cy="0"/>
          </a:xfrm>
          <a:prstGeom prst="straightConnector1">
            <a:avLst/>
          </a:prstGeom>
          <a:solidFill>
            <a:srgbClr val="666666"/>
          </a:solidFill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F32C53-875D-4F1B-9F00-61F2CDACEF55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>
            <a:off x="5260804" y="3943022"/>
            <a:ext cx="1152467" cy="0"/>
          </a:xfrm>
          <a:prstGeom prst="straightConnector1">
            <a:avLst/>
          </a:prstGeom>
          <a:solidFill>
            <a:srgbClr val="666666"/>
          </a:solidFill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2CB7BE-59FF-4D06-91FA-855A716893FC}"/>
              </a:ext>
            </a:extLst>
          </p:cNvPr>
          <p:cNvSpPr txBox="1"/>
          <p:nvPr/>
        </p:nvSpPr>
        <p:spPr>
          <a:xfrm>
            <a:off x="2969532" y="3106740"/>
            <a:ext cx="115246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030A0"/>
                </a:solidFill>
              </a:defRPr>
            </a:lvl1pPr>
          </a:lstStyle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Intention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BEB01A-19A6-4520-BBF1-870E21D8DFF0}"/>
              </a:ext>
            </a:extLst>
          </p:cNvPr>
          <p:cNvSpPr txBox="1"/>
          <p:nvPr/>
        </p:nvSpPr>
        <p:spPr>
          <a:xfrm>
            <a:off x="5254312" y="2247084"/>
            <a:ext cx="1152467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030A0"/>
                </a:solidFill>
              </a:defRPr>
            </a:lvl1pPr>
          </a:lstStyle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Information, 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Patterns,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603DC-99E4-4510-8B86-E0E4574FD2E7}"/>
              </a:ext>
            </a:extLst>
          </p:cNvPr>
          <p:cNvSpPr txBox="1"/>
          <p:nvPr/>
        </p:nvSpPr>
        <p:spPr>
          <a:xfrm>
            <a:off x="5273110" y="3279798"/>
            <a:ext cx="1152467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7030A0"/>
                </a:solidFill>
              </a:defRPr>
            </a:lvl1pPr>
          </a:lstStyle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Experience,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analysis,</a:t>
            </a:r>
          </a:p>
        </p:txBody>
      </p:sp>
    </p:spTree>
    <p:extLst>
      <p:ext uri="{BB962C8B-B14F-4D97-AF65-F5344CB8AC3E}">
        <p14:creationId xmlns:p14="http://schemas.microsoft.com/office/powerpoint/2010/main" val="98837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DFDD5E-F615-4808-9E70-A19270AC943F}"/>
              </a:ext>
            </a:extLst>
          </p:cNvPr>
          <p:cNvSpPr/>
          <p:nvPr/>
        </p:nvSpPr>
        <p:spPr>
          <a:xfrm>
            <a:off x="180000" y="180000"/>
            <a:ext cx="8784000" cy="6498000"/>
          </a:xfrm>
          <a:prstGeom prst="rect">
            <a:avLst/>
          </a:prstGeom>
          <a:noFill/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007C7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84D21-C1A0-4A38-A1BB-57F18BFBC20C}"/>
              </a:ext>
            </a:extLst>
          </p:cNvPr>
          <p:cNvGrpSpPr/>
          <p:nvPr/>
        </p:nvGrpSpPr>
        <p:grpSpPr>
          <a:xfrm>
            <a:off x="8072783" y="180000"/>
            <a:ext cx="891217" cy="786597"/>
            <a:chOff x="7959968" y="254412"/>
            <a:chExt cx="891217" cy="7865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4341A-530B-426E-AC81-CBD573593AA6}"/>
                </a:ext>
              </a:extLst>
            </p:cNvPr>
            <p:cNvSpPr/>
            <p:nvPr/>
          </p:nvSpPr>
          <p:spPr>
            <a:xfrm>
              <a:off x="7959968" y="254412"/>
              <a:ext cx="891217" cy="786597"/>
            </a:xfrm>
            <a:prstGeom prst="rect">
              <a:avLst/>
            </a:prstGeom>
            <a:noFill/>
            <a:ln w="38100">
              <a:solidFill>
                <a:srgbClr val="00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 w="76200">
                  <a:solidFill>
                    <a:schemeClr val="tx1"/>
                  </a:solidFill>
                </a:ln>
                <a:solidFill>
                  <a:srgbClr val="007C7C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7B397-BAE8-426F-BF7A-A9B5B1AD5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9756" y="312419"/>
              <a:ext cx="787791" cy="673006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D7182E3-90F7-4440-9F0F-DD4FF4584383}"/>
              </a:ext>
            </a:extLst>
          </p:cNvPr>
          <p:cNvSpPr/>
          <p:nvPr/>
        </p:nvSpPr>
        <p:spPr>
          <a:xfrm>
            <a:off x="6352521" y="1341194"/>
            <a:ext cx="1691755" cy="78659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instincts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BC4CD-F37E-49AA-9DB9-D2312DC3D38C}"/>
              </a:ext>
            </a:extLst>
          </p:cNvPr>
          <p:cNvSpPr/>
          <p:nvPr/>
        </p:nvSpPr>
        <p:spPr>
          <a:xfrm>
            <a:off x="3850398" y="1341195"/>
            <a:ext cx="1691754" cy="786597"/>
          </a:xfrm>
          <a:prstGeom prst="rect">
            <a:avLst/>
          </a:prstGeom>
          <a:solidFill>
            <a:srgbClr val="00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subconscious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A5274D-D8ED-46DD-B74A-EDF97AB9E81F}"/>
              </a:ext>
            </a:extLst>
          </p:cNvPr>
          <p:cNvSpPr/>
          <p:nvPr/>
        </p:nvSpPr>
        <p:spPr>
          <a:xfrm>
            <a:off x="1353882" y="1341194"/>
            <a:ext cx="1691755" cy="78659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conscience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C04657-5C0E-4DF7-AB1D-4028C950AC2D}"/>
              </a:ext>
            </a:extLst>
          </p:cNvPr>
          <p:cNvSpPr/>
          <p:nvPr/>
        </p:nvSpPr>
        <p:spPr>
          <a:xfrm>
            <a:off x="6352520" y="2127791"/>
            <a:ext cx="1691753" cy="338901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Neural Stuff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F867D-6FAA-4ED2-A2A9-2F79291638BB}"/>
              </a:ext>
            </a:extLst>
          </p:cNvPr>
          <p:cNvSpPr/>
          <p:nvPr/>
        </p:nvSpPr>
        <p:spPr>
          <a:xfrm>
            <a:off x="3850398" y="2127791"/>
            <a:ext cx="1691754" cy="3389014"/>
          </a:xfrm>
          <a:prstGeom prst="rect">
            <a:avLst/>
          </a:prstGeom>
          <a:solidFill>
            <a:srgbClr val="A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Embedded Linux hardware,</a:t>
            </a:r>
          </a:p>
          <a:p>
            <a:pPr algn="ctr"/>
            <a:endParaRPr lang="ru-RU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UI and communication</a:t>
            </a:r>
          </a:p>
          <a:p>
            <a:pPr algn="ctr"/>
            <a:endParaRPr lang="ru-RU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High-data sensors (CCD, LIDARS)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2BE9DA-BE46-433E-93CF-9DBE029C1D8B}"/>
              </a:ext>
            </a:extLst>
          </p:cNvPr>
          <p:cNvSpPr/>
          <p:nvPr/>
        </p:nvSpPr>
        <p:spPr>
          <a:xfrm>
            <a:off x="1348272" y="2127791"/>
            <a:ext cx="1691755" cy="3394822"/>
          </a:xfrm>
          <a:prstGeom prst="rect">
            <a:avLst/>
          </a:prstGeom>
          <a:solidFill>
            <a:srgbClr val="FF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Low-power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ARM processor</a:t>
            </a:r>
          </a:p>
          <a:p>
            <a:pPr algn="ctr"/>
            <a:endParaRPr lang="ru-RU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Sensors</a:t>
            </a:r>
          </a:p>
          <a:p>
            <a:pPr algn="ctr"/>
            <a:endParaRPr lang="ru-RU" sz="1400" dirty="0">
              <a:solidFill>
                <a:schemeClr val="tx1"/>
              </a:solidFill>
            </a:endParaRPr>
          </a:p>
          <a:p>
            <a:pPr algn="ctr"/>
            <a:endParaRPr lang="ru-RU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Real-time Soft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A753D8-A5B7-4ACC-9474-A360691B46A7}"/>
              </a:ext>
            </a:extLst>
          </p:cNvPr>
          <p:cNvCxnSpPr/>
          <p:nvPr/>
        </p:nvCxnSpPr>
        <p:spPr>
          <a:xfrm flipH="1">
            <a:off x="3040029" y="3429000"/>
            <a:ext cx="8103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D43693-FB76-4A75-8085-F6A2056D56CB}"/>
              </a:ext>
            </a:extLst>
          </p:cNvPr>
          <p:cNvCxnSpPr/>
          <p:nvPr/>
        </p:nvCxnSpPr>
        <p:spPr>
          <a:xfrm>
            <a:off x="5542152" y="3429000"/>
            <a:ext cx="810368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23A21D-5FA2-4D3B-A1D1-03957E765905}"/>
              </a:ext>
            </a:extLst>
          </p:cNvPr>
          <p:cNvSpPr txBox="1"/>
          <p:nvPr/>
        </p:nvSpPr>
        <p:spPr>
          <a:xfrm>
            <a:off x="3040026" y="2543586"/>
            <a:ext cx="810366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endParaRPr lang="ru-RU" sz="1100" dirty="0"/>
          </a:p>
          <a:p>
            <a:pPr algn="ctr"/>
            <a:r>
              <a:rPr lang="en-US" sz="1100" dirty="0"/>
              <a:t>Low-speed</a:t>
            </a:r>
          </a:p>
          <a:p>
            <a:pPr algn="ctr"/>
            <a:r>
              <a:rPr lang="en-US" sz="1100" dirty="0"/>
              <a:t>bus </a:t>
            </a:r>
          </a:p>
          <a:p>
            <a:pPr algn="ctr"/>
            <a:r>
              <a:rPr lang="en-US" sz="1100" dirty="0"/>
              <a:t>(simplex)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AC79E-C65B-4F52-B18E-5A8CF6BAE1EE}"/>
              </a:ext>
            </a:extLst>
          </p:cNvPr>
          <p:cNvSpPr txBox="1"/>
          <p:nvPr/>
        </p:nvSpPr>
        <p:spPr>
          <a:xfrm>
            <a:off x="5542153" y="2543586"/>
            <a:ext cx="810366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endParaRPr lang="ru-RU" dirty="0"/>
          </a:p>
          <a:p>
            <a:r>
              <a:rPr lang="en-US" dirty="0"/>
              <a:t>Hi-speed</a:t>
            </a:r>
          </a:p>
          <a:p>
            <a:r>
              <a:rPr lang="en-US" dirty="0"/>
              <a:t>bus </a:t>
            </a:r>
          </a:p>
          <a:p>
            <a:r>
              <a:rPr lang="en-US" dirty="0"/>
              <a:t>(duplex)</a:t>
            </a:r>
          </a:p>
        </p:txBody>
      </p:sp>
    </p:spTree>
    <p:extLst>
      <p:ext uri="{BB962C8B-B14F-4D97-AF65-F5344CB8AC3E}">
        <p14:creationId xmlns:p14="http://schemas.microsoft.com/office/powerpoint/2010/main" val="241150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DFDD5E-F615-4808-9E70-A19270AC943F}"/>
              </a:ext>
            </a:extLst>
          </p:cNvPr>
          <p:cNvSpPr/>
          <p:nvPr/>
        </p:nvSpPr>
        <p:spPr>
          <a:xfrm>
            <a:off x="180000" y="180000"/>
            <a:ext cx="8784000" cy="6498000"/>
          </a:xfrm>
          <a:prstGeom prst="rect">
            <a:avLst/>
          </a:prstGeom>
          <a:noFill/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007C7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84D21-C1A0-4A38-A1BB-57F18BFBC20C}"/>
              </a:ext>
            </a:extLst>
          </p:cNvPr>
          <p:cNvGrpSpPr/>
          <p:nvPr/>
        </p:nvGrpSpPr>
        <p:grpSpPr>
          <a:xfrm>
            <a:off x="8072783" y="180000"/>
            <a:ext cx="891217" cy="786597"/>
            <a:chOff x="7959968" y="254412"/>
            <a:chExt cx="891217" cy="7865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4341A-530B-426E-AC81-CBD573593AA6}"/>
                </a:ext>
              </a:extLst>
            </p:cNvPr>
            <p:cNvSpPr/>
            <p:nvPr/>
          </p:nvSpPr>
          <p:spPr>
            <a:xfrm>
              <a:off x="7959968" y="254412"/>
              <a:ext cx="891217" cy="786597"/>
            </a:xfrm>
            <a:prstGeom prst="rect">
              <a:avLst/>
            </a:prstGeom>
            <a:noFill/>
            <a:ln w="38100">
              <a:solidFill>
                <a:srgbClr val="00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 w="76200">
                  <a:solidFill>
                    <a:schemeClr val="tx1"/>
                  </a:solidFill>
                </a:ln>
                <a:solidFill>
                  <a:srgbClr val="007C7C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7B397-BAE8-426F-BF7A-A9B5B1AD5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9756" y="312419"/>
              <a:ext cx="787791" cy="673006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D37E118-50F7-46B8-94EC-3DECED593BB6}"/>
              </a:ext>
            </a:extLst>
          </p:cNvPr>
          <p:cNvSpPr/>
          <p:nvPr/>
        </p:nvSpPr>
        <p:spPr>
          <a:xfrm>
            <a:off x="2012056" y="2412457"/>
            <a:ext cx="5119888" cy="1567443"/>
          </a:xfrm>
          <a:prstGeom prst="rect">
            <a:avLst/>
          </a:prstGeom>
          <a:solidFill>
            <a:srgbClr val="666666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instincts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6DD513-43C0-4A55-9666-8A102849A97F}"/>
              </a:ext>
            </a:extLst>
          </p:cNvPr>
          <p:cNvSpPr/>
          <p:nvPr/>
        </p:nvSpPr>
        <p:spPr>
          <a:xfrm>
            <a:off x="2012056" y="1316213"/>
            <a:ext cx="5119888" cy="1096244"/>
          </a:xfrm>
          <a:prstGeom prst="rect">
            <a:avLst/>
          </a:prstGeom>
          <a:solidFill>
            <a:srgbClr val="007C7C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subconscious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38B3D9-8151-4517-9465-F02035305E5A}"/>
              </a:ext>
            </a:extLst>
          </p:cNvPr>
          <p:cNvSpPr/>
          <p:nvPr/>
        </p:nvSpPr>
        <p:spPr>
          <a:xfrm>
            <a:off x="2012056" y="1033320"/>
            <a:ext cx="5119888" cy="282893"/>
          </a:xfrm>
          <a:prstGeom prst="rect">
            <a:avLst/>
          </a:prstGeom>
          <a:solidFill>
            <a:srgbClr val="B00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conscience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A348C5-FB5D-4A4A-97FC-07AF28B94790}"/>
              </a:ext>
            </a:extLst>
          </p:cNvPr>
          <p:cNvSpPr/>
          <p:nvPr/>
        </p:nvSpPr>
        <p:spPr>
          <a:xfrm>
            <a:off x="2012056" y="3979900"/>
            <a:ext cx="5119888" cy="228937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matter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6E22280-745D-48E5-A7D7-EFF9DB08FCC9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 flipV="1">
            <a:off x="2012056" y="1174767"/>
            <a:ext cx="12700" cy="689568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45CB72-9777-4D57-9EDF-03AC3E2886C3}"/>
              </a:ext>
            </a:extLst>
          </p:cNvPr>
          <p:cNvSpPr txBox="1"/>
          <p:nvPr/>
        </p:nvSpPr>
        <p:spPr>
          <a:xfrm>
            <a:off x="822075" y="1289928"/>
            <a:ext cx="1152467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030A0"/>
                </a:solidFill>
              </a:defRPr>
            </a:lvl1pPr>
          </a:lstStyle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learning,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requests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4A73B5-EE8C-49E1-8E8B-F1B33F361105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V="1">
            <a:off x="7038858" y="1267854"/>
            <a:ext cx="375107" cy="18893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04D093-64DC-40CF-BCDD-E935AEC9900B}"/>
              </a:ext>
            </a:extLst>
          </p:cNvPr>
          <p:cNvSpPr txBox="1"/>
          <p:nvPr/>
        </p:nvSpPr>
        <p:spPr>
          <a:xfrm>
            <a:off x="7181134" y="1210453"/>
            <a:ext cx="115246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030A0"/>
                </a:solidFill>
              </a:defRPr>
            </a:lvl1pPr>
          </a:lstStyle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94AE5E-CA3B-4C95-8236-D67C2A809032}"/>
              </a:ext>
            </a:extLst>
          </p:cNvPr>
          <p:cNvCxnSpPr>
            <a:cxnSpLocks/>
          </p:cNvCxnSpPr>
          <p:nvPr/>
        </p:nvCxnSpPr>
        <p:spPr>
          <a:xfrm>
            <a:off x="1769525" y="2130165"/>
            <a:ext cx="242531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A5FD911-478A-44F3-B957-CAB1C3EBC653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1367578" y="2551700"/>
            <a:ext cx="1066013" cy="22294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1358E7-6F65-41A0-8B63-24A38E59DB91}"/>
              </a:ext>
            </a:extLst>
          </p:cNvPr>
          <p:cNvSpPr txBox="1"/>
          <p:nvPr/>
        </p:nvSpPr>
        <p:spPr>
          <a:xfrm>
            <a:off x="1287240" y="2532367"/>
            <a:ext cx="501872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030A0"/>
                </a:solidFill>
              </a:defRPr>
            </a:lvl1pPr>
          </a:lstStyle>
          <a:p>
            <a:r>
              <a:rPr lang="ru-RU" sz="1100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8BD13-CA01-4A95-A319-A8A313ED4706}"/>
              </a:ext>
            </a:extLst>
          </p:cNvPr>
          <p:cNvSpPr txBox="1"/>
          <p:nvPr/>
        </p:nvSpPr>
        <p:spPr>
          <a:xfrm>
            <a:off x="7509811" y="1848014"/>
            <a:ext cx="115246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030A0"/>
                </a:solidFill>
              </a:defRPr>
            </a:lvl1pPr>
          </a:lstStyle>
          <a:p>
            <a:pPr algn="l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teacher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B14DD3-B6D3-4EA7-8F6B-3F4716D34164}"/>
              </a:ext>
            </a:extLst>
          </p:cNvPr>
          <p:cNvSpPr txBox="1"/>
          <p:nvPr/>
        </p:nvSpPr>
        <p:spPr>
          <a:xfrm>
            <a:off x="7509811" y="2682957"/>
            <a:ext cx="1152467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030A0"/>
                </a:solidFill>
              </a:defRPr>
            </a:lvl1pPr>
          </a:lstStyle>
          <a:p>
            <a:pPr algn="l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conditioned reflexes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48F23D-B1A4-413A-A3EE-9871F670C25B}"/>
              </a:ext>
            </a:extLst>
          </p:cNvPr>
          <p:cNvSpPr txBox="1"/>
          <p:nvPr/>
        </p:nvSpPr>
        <p:spPr>
          <a:xfrm>
            <a:off x="7509811" y="3848175"/>
            <a:ext cx="1152467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030A0"/>
                </a:solidFill>
              </a:defRPr>
            </a:lvl1pPr>
          </a:lstStyle>
          <a:p>
            <a:pPr algn="l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unconditioned reflexes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F835C4-AA61-46E7-94EC-65070C709C51}"/>
              </a:ext>
            </a:extLst>
          </p:cNvPr>
          <p:cNvCxnSpPr>
            <a:endCxn id="36" idx="1"/>
          </p:cNvCxnSpPr>
          <p:nvPr/>
        </p:nvCxnSpPr>
        <p:spPr>
          <a:xfrm>
            <a:off x="6545688" y="1174766"/>
            <a:ext cx="964123" cy="80405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B13E28-FCCE-4C7A-8426-69B5C0E3EE8A}"/>
              </a:ext>
            </a:extLst>
          </p:cNvPr>
          <p:cNvCxnSpPr/>
          <p:nvPr/>
        </p:nvCxnSpPr>
        <p:spPr>
          <a:xfrm>
            <a:off x="6545688" y="2108551"/>
            <a:ext cx="964123" cy="80405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C6AF9D-8784-43BC-AB80-58B507C8D678}"/>
              </a:ext>
            </a:extLst>
          </p:cNvPr>
          <p:cNvCxnSpPr/>
          <p:nvPr/>
        </p:nvCxnSpPr>
        <p:spPr>
          <a:xfrm>
            <a:off x="6545688" y="3275040"/>
            <a:ext cx="964123" cy="80405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0F8931-BE22-4860-B990-7990351A7D75}"/>
              </a:ext>
            </a:extLst>
          </p:cNvPr>
          <p:cNvCxnSpPr>
            <a:cxnSpLocks/>
          </p:cNvCxnSpPr>
          <p:nvPr/>
        </p:nvCxnSpPr>
        <p:spPr>
          <a:xfrm>
            <a:off x="7123813" y="1560428"/>
            <a:ext cx="21534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3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DFDD5E-F615-4808-9E70-A19270AC943F}"/>
              </a:ext>
            </a:extLst>
          </p:cNvPr>
          <p:cNvSpPr/>
          <p:nvPr/>
        </p:nvSpPr>
        <p:spPr>
          <a:xfrm>
            <a:off x="180000" y="180000"/>
            <a:ext cx="8784000" cy="6498000"/>
          </a:xfrm>
          <a:prstGeom prst="rect">
            <a:avLst/>
          </a:prstGeom>
          <a:noFill/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007C7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84D21-C1A0-4A38-A1BB-57F18BFBC20C}"/>
              </a:ext>
            </a:extLst>
          </p:cNvPr>
          <p:cNvGrpSpPr/>
          <p:nvPr/>
        </p:nvGrpSpPr>
        <p:grpSpPr>
          <a:xfrm>
            <a:off x="8072783" y="180000"/>
            <a:ext cx="891217" cy="786597"/>
            <a:chOff x="7959968" y="254412"/>
            <a:chExt cx="891217" cy="7865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4341A-530B-426E-AC81-CBD573593AA6}"/>
                </a:ext>
              </a:extLst>
            </p:cNvPr>
            <p:cNvSpPr/>
            <p:nvPr/>
          </p:nvSpPr>
          <p:spPr>
            <a:xfrm>
              <a:off x="7959968" y="254412"/>
              <a:ext cx="891217" cy="786597"/>
            </a:xfrm>
            <a:prstGeom prst="rect">
              <a:avLst/>
            </a:prstGeom>
            <a:noFill/>
            <a:ln w="38100">
              <a:solidFill>
                <a:srgbClr val="00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 w="76200">
                  <a:solidFill>
                    <a:schemeClr val="tx1"/>
                  </a:solidFill>
                </a:ln>
                <a:solidFill>
                  <a:srgbClr val="007C7C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7B397-BAE8-426F-BF7A-A9B5B1AD5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9756" y="312419"/>
              <a:ext cx="787791" cy="67300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E95D175-8D9C-42FE-BC93-F3BB4DCB1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98" y="2003867"/>
            <a:ext cx="5700529" cy="285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6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DFDD5E-F615-4808-9E70-A19270AC943F}"/>
              </a:ext>
            </a:extLst>
          </p:cNvPr>
          <p:cNvSpPr/>
          <p:nvPr/>
        </p:nvSpPr>
        <p:spPr>
          <a:xfrm>
            <a:off x="180000" y="180000"/>
            <a:ext cx="8784000" cy="6498000"/>
          </a:xfrm>
          <a:prstGeom prst="rect">
            <a:avLst/>
          </a:prstGeom>
          <a:noFill/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007C7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84D21-C1A0-4A38-A1BB-57F18BFBC20C}"/>
              </a:ext>
            </a:extLst>
          </p:cNvPr>
          <p:cNvGrpSpPr/>
          <p:nvPr/>
        </p:nvGrpSpPr>
        <p:grpSpPr>
          <a:xfrm>
            <a:off x="8072783" y="180000"/>
            <a:ext cx="891217" cy="786597"/>
            <a:chOff x="7959968" y="254412"/>
            <a:chExt cx="891217" cy="7865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4341A-530B-426E-AC81-CBD573593AA6}"/>
                </a:ext>
              </a:extLst>
            </p:cNvPr>
            <p:cNvSpPr/>
            <p:nvPr/>
          </p:nvSpPr>
          <p:spPr>
            <a:xfrm>
              <a:off x="7959968" y="254412"/>
              <a:ext cx="891217" cy="786597"/>
            </a:xfrm>
            <a:prstGeom prst="rect">
              <a:avLst/>
            </a:prstGeom>
            <a:noFill/>
            <a:ln w="38100">
              <a:solidFill>
                <a:srgbClr val="00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 w="76200">
                  <a:solidFill>
                    <a:schemeClr val="tx1"/>
                  </a:solidFill>
                </a:ln>
                <a:solidFill>
                  <a:srgbClr val="007C7C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7B397-BAE8-426F-BF7A-A9B5B1AD5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9756" y="312419"/>
              <a:ext cx="787791" cy="673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365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DFDD5E-F615-4808-9E70-A19270AC943F}"/>
              </a:ext>
            </a:extLst>
          </p:cNvPr>
          <p:cNvSpPr/>
          <p:nvPr/>
        </p:nvSpPr>
        <p:spPr>
          <a:xfrm>
            <a:off x="180000" y="180000"/>
            <a:ext cx="8784000" cy="6498000"/>
          </a:xfrm>
          <a:prstGeom prst="rect">
            <a:avLst/>
          </a:prstGeom>
          <a:noFill/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007C7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84D21-C1A0-4A38-A1BB-57F18BFBC20C}"/>
              </a:ext>
            </a:extLst>
          </p:cNvPr>
          <p:cNvGrpSpPr/>
          <p:nvPr/>
        </p:nvGrpSpPr>
        <p:grpSpPr>
          <a:xfrm>
            <a:off x="8072783" y="180000"/>
            <a:ext cx="891217" cy="786597"/>
            <a:chOff x="7959968" y="254412"/>
            <a:chExt cx="891217" cy="7865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4341A-530B-426E-AC81-CBD573593AA6}"/>
                </a:ext>
              </a:extLst>
            </p:cNvPr>
            <p:cNvSpPr/>
            <p:nvPr/>
          </p:nvSpPr>
          <p:spPr>
            <a:xfrm>
              <a:off x="7959968" y="254412"/>
              <a:ext cx="891217" cy="786597"/>
            </a:xfrm>
            <a:prstGeom prst="rect">
              <a:avLst/>
            </a:prstGeom>
            <a:noFill/>
            <a:ln w="38100">
              <a:solidFill>
                <a:srgbClr val="00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 w="76200">
                  <a:solidFill>
                    <a:schemeClr val="tx1"/>
                  </a:solidFill>
                </a:ln>
                <a:solidFill>
                  <a:srgbClr val="007C7C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7B397-BAE8-426F-BF7A-A9B5B1AD5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9756" y="312419"/>
              <a:ext cx="787791" cy="673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419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196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Gramakov</dc:creator>
  <cp:lastModifiedBy>Andrey Gramakov</cp:lastModifiedBy>
  <cp:revision>32</cp:revision>
  <dcterms:created xsi:type="dcterms:W3CDTF">2019-01-11T12:27:52Z</dcterms:created>
  <dcterms:modified xsi:type="dcterms:W3CDTF">2019-06-01T08:03:12Z</dcterms:modified>
</cp:coreProperties>
</file>