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9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6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65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437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29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8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13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8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3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3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06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7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71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6F84-4C6A-48C1-B2E0-59FE1FCA6FD1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A01327-04E7-4CD8-9DC7-E87CF5C4D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6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CADC2-185B-73AF-7EED-4CF7AFFDA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6BF388-4BD3-B9BD-460F-B08EED142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0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785B6-2374-04DD-668C-95C8DAE7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0BC78-1588-E9B7-81C5-9A42EFB3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моего проекта</a:t>
            </a:r>
            <a:r>
              <a:rPr lang="en-US" dirty="0"/>
              <a:t>:</a:t>
            </a:r>
            <a:r>
              <a:rPr lang="ru-RU" dirty="0"/>
              <a:t> Сделать полноценную рогалик игру с мобами и генерацией карты.</a:t>
            </a:r>
          </a:p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1. Написать </a:t>
            </a:r>
            <a:r>
              <a:rPr lang="ru-RU" dirty="0" err="1"/>
              <a:t>автогенерацию</a:t>
            </a:r>
            <a:r>
              <a:rPr lang="ru-RU" dirty="0"/>
              <a:t> мира.</a:t>
            </a:r>
          </a:p>
          <a:p>
            <a:r>
              <a:rPr lang="ru-RU" dirty="0"/>
              <a:t>2. Сделать отрисовку карты и персонажа.</a:t>
            </a:r>
          </a:p>
          <a:p>
            <a:r>
              <a:rPr lang="ru-RU" dirty="0"/>
              <a:t>3. Добавить мобов</a:t>
            </a:r>
          </a:p>
          <a:p>
            <a:r>
              <a:rPr lang="ru-RU" dirty="0"/>
              <a:t>4. Прописать движение мобов.</a:t>
            </a:r>
          </a:p>
          <a:p>
            <a:r>
              <a:rPr lang="ru-RU" dirty="0"/>
              <a:t>5. Оптимизация игры.</a:t>
            </a:r>
          </a:p>
        </p:txBody>
      </p:sp>
    </p:spTree>
    <p:extLst>
      <p:ext uri="{BB962C8B-B14F-4D97-AF65-F5344CB8AC3E}">
        <p14:creationId xmlns:p14="http://schemas.microsoft.com/office/powerpoint/2010/main" val="40696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72DE1-3E68-9A8E-640A-8C3BD91A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ACEFB8-FF4C-1B60-6E5D-0A11B9D8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запуске приложения нас ожидает стартовое окно.</a:t>
            </a:r>
          </a:p>
          <a:p>
            <a:r>
              <a:rPr lang="ru-RU" dirty="0"/>
              <a:t>Нажав кнопку </a:t>
            </a:r>
            <a:r>
              <a:rPr lang="en-US" dirty="0"/>
              <a:t>“</a:t>
            </a:r>
            <a:r>
              <a:rPr lang="ru-RU" dirty="0"/>
              <a:t>играть</a:t>
            </a:r>
            <a:r>
              <a:rPr lang="en-US" dirty="0"/>
              <a:t>”</a:t>
            </a:r>
            <a:r>
              <a:rPr lang="ru-RU" dirty="0"/>
              <a:t>, мы переходим в окно нашей игры.</a:t>
            </a:r>
          </a:p>
          <a:p>
            <a:r>
              <a:rPr lang="ru-RU" dirty="0"/>
              <a:t>Персонаж рыцарь. Его цель – убить всех монстров.</a:t>
            </a:r>
          </a:p>
          <a:p>
            <a:r>
              <a:rPr lang="ru-RU" dirty="0"/>
              <a:t>У него есть пистолет из которого он может убивать монстров.</a:t>
            </a:r>
          </a:p>
          <a:p>
            <a:r>
              <a:rPr lang="ru-RU" dirty="0"/>
              <a:t>Есть полоска брони и </a:t>
            </a:r>
            <a:r>
              <a:rPr lang="ru-RU" dirty="0" err="1"/>
              <a:t>хп</a:t>
            </a:r>
            <a:r>
              <a:rPr lang="ru-RU" dirty="0"/>
              <a:t>. Броня восстанавливается со временем, а </a:t>
            </a:r>
            <a:r>
              <a:rPr lang="ru-RU" dirty="0" err="1"/>
              <a:t>хп</a:t>
            </a:r>
            <a:r>
              <a:rPr lang="ru-RU" dirty="0"/>
              <a:t> – нет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13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D9447-5F8F-391C-EC30-629FB5F2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3163E-7A5E-F7A5-785E-9D771075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Pygame</a:t>
            </a:r>
            <a:endParaRPr lang="en-US" sz="4000" dirty="0"/>
          </a:p>
          <a:p>
            <a:r>
              <a:rPr lang="en-US" sz="4000" dirty="0"/>
              <a:t>Pyqt5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2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1AA16-3D7F-2E10-4367-2B882C49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Фото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1A2D2A-F3AA-1462-4CBA-FC655BC4E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57571976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115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Проект pygame</vt:lpstr>
      <vt:lpstr>Цели и задачи</vt:lpstr>
      <vt:lpstr>Функционал игры</vt:lpstr>
      <vt:lpstr>Использованные технологии</vt:lpstr>
      <vt:lpstr>Фото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Дмитрий Захаров</dc:creator>
  <cp:lastModifiedBy>Дмитрий Захаров</cp:lastModifiedBy>
  <cp:revision>1</cp:revision>
  <dcterms:created xsi:type="dcterms:W3CDTF">2023-02-13T20:38:26Z</dcterms:created>
  <dcterms:modified xsi:type="dcterms:W3CDTF">2023-02-13T20:50:47Z</dcterms:modified>
</cp:coreProperties>
</file>