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9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98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85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49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7498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35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1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5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5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70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81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84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62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61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2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20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E2B94-883C-4BF2-96E3-ABED50C14614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731BB3-1421-465B-A91A-1918B95D6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9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33D83-2050-D50F-02DA-9FC84ACE8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Викторины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DE5B02-5FF8-1D2C-C0F7-1B6B300F2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/>
              <a:t>Создатель – Захаров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403809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A8D84-7BBC-4A0E-3D87-ED7FF190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803E4-D584-F406-5AFD-D12A2890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моего проекта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Разработать приложение с помощью которого можно будет проходить различные тесты и викторины</a:t>
            </a:r>
          </a:p>
          <a:p>
            <a:r>
              <a:rPr lang="ru-RU" dirty="0"/>
              <a:t>Задачи проекта</a:t>
            </a:r>
            <a:r>
              <a:rPr lang="en-US" dirty="0"/>
              <a:t>:</a:t>
            </a:r>
          </a:p>
          <a:p>
            <a:r>
              <a:rPr lang="ru-RU" dirty="0"/>
              <a:t>1. Изучить работу с </a:t>
            </a:r>
            <a:r>
              <a:rPr lang="en-US" dirty="0" err="1"/>
              <a:t>PyQT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QtDesigner</a:t>
            </a:r>
            <a:endParaRPr lang="en-US" dirty="0"/>
          </a:p>
          <a:p>
            <a:r>
              <a:rPr lang="en-US" dirty="0"/>
              <a:t>2. </a:t>
            </a:r>
            <a:r>
              <a:rPr lang="ru-RU" dirty="0"/>
              <a:t>Научиться писать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запросы</a:t>
            </a:r>
          </a:p>
          <a:p>
            <a:r>
              <a:rPr lang="ru-RU" dirty="0"/>
              <a:t>3. Сделать </a:t>
            </a:r>
            <a:r>
              <a:rPr lang="ru-RU" dirty="0" err="1"/>
              <a:t>дезайн</a:t>
            </a:r>
            <a:r>
              <a:rPr lang="ru-RU" dirty="0"/>
              <a:t> приложения</a:t>
            </a:r>
          </a:p>
          <a:p>
            <a:r>
              <a:rPr lang="ru-RU" dirty="0"/>
              <a:t>4. Создать базу данных для хранения результатов прохождения викторин</a:t>
            </a:r>
          </a:p>
          <a:p>
            <a:r>
              <a:rPr lang="ru-RU" dirty="0"/>
              <a:t>5. Прописать логику для нажатия кнопок и вывода информации</a:t>
            </a:r>
          </a:p>
          <a:p>
            <a:r>
              <a:rPr lang="ru-RU" dirty="0"/>
              <a:t>6. Добавить возможность загрузки викторин с </a:t>
            </a:r>
            <a:r>
              <a:rPr lang="en-US" dirty="0"/>
              <a:t>csv </a:t>
            </a:r>
            <a:r>
              <a:rPr lang="ru-RU" dirty="0"/>
              <a:t>файла</a:t>
            </a:r>
          </a:p>
        </p:txBody>
      </p:sp>
    </p:spTree>
    <p:extLst>
      <p:ext uri="{BB962C8B-B14F-4D97-AF65-F5344CB8AC3E}">
        <p14:creationId xmlns:p14="http://schemas.microsoft.com/office/powerpoint/2010/main" val="194029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8BF14-2B66-3DA5-755D-EC8AAEF2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393A07-5F71-600C-89A4-2BD17B9E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871"/>
            <a:ext cx="8596668" cy="42304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запуске приложения пользователь видит 3 кнопки.</a:t>
            </a:r>
          </a:p>
          <a:p>
            <a:pPr>
              <a:buAutoNum type="arabicPeriod"/>
            </a:pPr>
            <a:r>
              <a:rPr lang="ru-RU" dirty="0"/>
              <a:t>Добавить викторину 2. Играть 3. История</a:t>
            </a:r>
          </a:p>
          <a:p>
            <a:pPr marL="0" indent="0">
              <a:buNone/>
            </a:pPr>
            <a:r>
              <a:rPr lang="ru-RU" dirty="0"/>
              <a:t>При нажатии кнопки играть, открывается окно с выбором викторин</a:t>
            </a:r>
          </a:p>
          <a:p>
            <a:pPr marL="0" indent="0">
              <a:buNone/>
            </a:pPr>
            <a:r>
              <a:rPr lang="ru-RU" dirty="0"/>
              <a:t>После выбора викторины, мы можем ее пройти. </a:t>
            </a:r>
          </a:p>
          <a:p>
            <a:pPr marL="0" indent="0">
              <a:buNone/>
            </a:pPr>
            <a:r>
              <a:rPr lang="ru-RU" dirty="0"/>
              <a:t>После прохождения мы узнаем результаты прохождения викторины и переходим на главный экран.</a:t>
            </a:r>
          </a:p>
          <a:p>
            <a:pPr marL="0" indent="0">
              <a:buNone/>
            </a:pPr>
            <a:r>
              <a:rPr lang="ru-RU" dirty="0"/>
              <a:t>Нажав на кнопку история, мы переходим в окно, где отображаются все наши прохождения викторины.</a:t>
            </a:r>
          </a:p>
          <a:p>
            <a:pPr marL="0" indent="0">
              <a:buNone/>
            </a:pPr>
            <a:r>
              <a:rPr lang="ru-RU" dirty="0"/>
              <a:t>Загрузка новой викторины предусмотрена в виде </a:t>
            </a:r>
            <a:r>
              <a:rPr lang="en-US" dirty="0"/>
              <a:t>csv </a:t>
            </a:r>
            <a:r>
              <a:rPr lang="ru-RU" dirty="0"/>
              <a:t>файла</a:t>
            </a:r>
          </a:p>
          <a:p>
            <a:pPr marL="0" indent="0">
              <a:buNone/>
            </a:pPr>
            <a:r>
              <a:rPr lang="ru-RU" dirty="0"/>
              <a:t>(перед правильным ответом должен стоять </a:t>
            </a:r>
            <a:r>
              <a:rPr lang="en-US" dirty="0"/>
              <a:t>‘+’)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29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FF9C8-3BB8-EAAA-02D7-B7C1BDC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F94FA4-9CFC-131F-78E3-E22212F2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99" y="229506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PyQt5</a:t>
            </a:r>
          </a:p>
          <a:p>
            <a:pPr marL="0" indent="0">
              <a:buNone/>
            </a:pPr>
            <a:r>
              <a:rPr lang="en-US" sz="4000" dirty="0" err="1"/>
              <a:t>Sqlite</a:t>
            </a:r>
            <a:endParaRPr lang="en-US" sz="4000" dirty="0"/>
          </a:p>
          <a:p>
            <a:pPr marL="0" indent="0">
              <a:buNone/>
            </a:pPr>
            <a:r>
              <a:rPr lang="en-US" sz="4000" dirty="0" err="1"/>
              <a:t>QtDesigner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3187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F077E-2021-273D-95D3-8B0B37B0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694"/>
            <a:ext cx="8596668" cy="1598706"/>
          </a:xfrm>
        </p:spPr>
        <p:txBody>
          <a:bodyPr/>
          <a:lstStyle/>
          <a:p>
            <a:r>
              <a:rPr lang="ru-RU" dirty="0"/>
              <a:t>Фото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05BE63-F353-CB36-5923-98C04DDF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7" y="978645"/>
            <a:ext cx="3940353" cy="2875929"/>
          </a:xfrm>
        </p:spPr>
      </p:pic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6AF5E6D-862D-CED7-EEEC-BB67FDBEE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50" y="414117"/>
            <a:ext cx="4329952" cy="30148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46B216-907E-CBDA-CEC8-BFFDFCF5D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48" y="3265803"/>
            <a:ext cx="4174505" cy="261355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0A43021-8B03-090E-5F43-99D94E893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895" y="2434156"/>
            <a:ext cx="4527177" cy="28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7243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164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Викторины</vt:lpstr>
      <vt:lpstr>Цели и задачи</vt:lpstr>
      <vt:lpstr>Функционал приложения</vt:lpstr>
      <vt:lpstr>Использованные технологии</vt:lpstr>
      <vt:lpstr>Фото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Викторины</dc:title>
  <dc:creator>Дмитрий Захаров</dc:creator>
  <cp:lastModifiedBy>Дмитрий Захаров</cp:lastModifiedBy>
  <cp:revision>1</cp:revision>
  <dcterms:created xsi:type="dcterms:W3CDTF">2022-12-18T08:15:57Z</dcterms:created>
  <dcterms:modified xsi:type="dcterms:W3CDTF">2022-12-18T09:10:07Z</dcterms:modified>
</cp:coreProperties>
</file>