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2EFA-92F5-4B10-AE4A-6B97083A864E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CCEE-1729-44CD-B8CC-E8A11D7E8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2EFA-92F5-4B10-AE4A-6B97083A864E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CCEE-1729-44CD-B8CC-E8A11D7E8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1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2EFA-92F5-4B10-AE4A-6B97083A864E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CCEE-1729-44CD-B8CC-E8A11D7E8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87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2EFA-92F5-4B10-AE4A-6B97083A864E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CCEE-1729-44CD-B8CC-E8A11D7E8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2EFA-92F5-4B10-AE4A-6B97083A864E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CCEE-1729-44CD-B8CC-E8A11D7E8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17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2EFA-92F5-4B10-AE4A-6B97083A864E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CCEE-1729-44CD-B8CC-E8A11D7E8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5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2EFA-92F5-4B10-AE4A-6B97083A864E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CCEE-1729-44CD-B8CC-E8A11D7E8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2EFA-92F5-4B10-AE4A-6B97083A864E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CCEE-1729-44CD-B8CC-E8A11D7E8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2EFA-92F5-4B10-AE4A-6B97083A864E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CCEE-1729-44CD-B8CC-E8A11D7E8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4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2EFA-92F5-4B10-AE4A-6B97083A864E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CCEE-1729-44CD-B8CC-E8A11D7E8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81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2EFA-92F5-4B10-AE4A-6B97083A864E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CCEE-1729-44CD-B8CC-E8A11D7E8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2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2EFA-92F5-4B10-AE4A-6B97083A864E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CCEE-1729-44CD-B8CC-E8A11D7E89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2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ətn Qutusu 1">
            <a:extLst>
              <a:ext uri="{FF2B5EF4-FFF2-40B4-BE49-F238E27FC236}">
                <a16:creationId xmlns:a16="http://schemas.microsoft.com/office/drawing/2014/main" id="{179CF0A5-30E9-7042-BCA4-B8667F099C05}"/>
              </a:ext>
            </a:extLst>
          </p:cNvPr>
          <p:cNvSpPr txBox="1"/>
          <p:nvPr/>
        </p:nvSpPr>
        <p:spPr>
          <a:xfrm rot="10800000" flipV="1">
            <a:off x="722172" y="3046085"/>
            <a:ext cx="7319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z="3200" b="1"/>
              <a:t>Karimova Zakhra,Hummatova Maryam.</a:t>
            </a:r>
          </a:p>
        </p:txBody>
      </p:sp>
      <p:sp>
        <p:nvSpPr>
          <p:cNvPr id="3" name="Mətn Qutusu 2">
            <a:extLst>
              <a:ext uri="{FF2B5EF4-FFF2-40B4-BE49-F238E27FC236}">
                <a16:creationId xmlns:a16="http://schemas.microsoft.com/office/drawing/2014/main" id="{314A3108-4FF5-A44A-A54A-ECDDC69810F4}"/>
              </a:ext>
            </a:extLst>
          </p:cNvPr>
          <p:cNvSpPr txBox="1"/>
          <p:nvPr/>
        </p:nvSpPr>
        <p:spPr>
          <a:xfrm>
            <a:off x="378278" y="1711777"/>
            <a:ext cx="8452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z="3200" b="1"/>
              <a:t>Subject:Cloud storage solutions and software</a:t>
            </a:r>
          </a:p>
        </p:txBody>
      </p:sp>
    </p:spTree>
    <p:extLst>
      <p:ext uri="{BB962C8B-B14F-4D97-AF65-F5344CB8AC3E}">
        <p14:creationId xmlns:p14="http://schemas.microsoft.com/office/powerpoint/2010/main" val="171687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25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94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93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24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95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2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58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666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Ekranda Göstər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Mövzu</vt:lpstr>
      </vt:variant>
      <vt:variant>
        <vt:i4>1</vt:i4>
      </vt:variant>
      <vt:variant>
        <vt:lpstr>Slayd Başlıqları</vt:lpstr>
      </vt:variant>
      <vt:variant>
        <vt:i4>9</vt:i4>
      </vt:variant>
    </vt:vector>
  </HeadingPairs>
  <TitlesOfParts>
    <vt:vector size="10" baseType="lpstr">
      <vt:lpstr>Тема Office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Admin_Pc</dc:creator>
  <cp:lastModifiedBy>Zakhra Karimova</cp:lastModifiedBy>
  <cp:revision>5</cp:revision>
  <dcterms:created xsi:type="dcterms:W3CDTF">2021-12-07T06:04:02Z</dcterms:created>
  <dcterms:modified xsi:type="dcterms:W3CDTF">2021-12-07T06:49:32Z</dcterms:modified>
</cp:coreProperties>
</file>