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0" r:id="rId3"/>
    <p:sldId id="257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7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7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859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1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8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93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2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5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6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7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8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5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7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65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lus-plus/" TargetMode="External"/><Relationship Id="rId2" Type="http://schemas.openxmlformats.org/officeDocument/2006/relationships/hyperlink" Target="https://www.geeksforgeeks.org/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lus-plus/" TargetMode="External"/><Relationship Id="rId2" Type="http://schemas.openxmlformats.org/officeDocument/2006/relationships/hyperlink" Target="https://www.geeksforgeeks.org/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exception-handling-c/" TargetMode="External"/><Relationship Id="rId4" Type="http://schemas.openxmlformats.org/officeDocument/2006/relationships/hyperlink" Target="https://www.geeksforgeeks.org/object-oriented-programming-in-cpp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ncapsulation-in-c/" TargetMode="External"/><Relationship Id="rId7" Type="http://schemas.openxmlformats.org/officeDocument/2006/relationships/hyperlink" Target="https://www.geeksforgeeks.org/introduction-of-programming-paradigms/" TargetMode="External"/><Relationship Id="rId2" Type="http://schemas.openxmlformats.org/officeDocument/2006/relationships/hyperlink" Target="https://www.geeksforgeeks.org/polymorphism-in-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cc-tokens/" TargetMode="External"/><Relationship Id="rId5" Type="http://schemas.openxmlformats.org/officeDocument/2006/relationships/hyperlink" Target="https://www.geeksforgeeks.org/variables-and-keywords-in-c/" TargetMode="External"/><Relationship Id="rId4" Type="http://schemas.openxmlformats.org/officeDocument/2006/relationships/hyperlink" Target="https://www.geeksforgeeks.org/inheritance-in-c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s-difference-between-and/" TargetMode="External"/><Relationship Id="rId2" Type="http://schemas.openxmlformats.org/officeDocument/2006/relationships/hyperlink" Target="https://www.geeksforgeeks.org/namespace-in-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basic-input-output-c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basic-input-output-c/" TargetMode="External"/><Relationship Id="rId3" Type="http://schemas.openxmlformats.org/officeDocument/2006/relationships/hyperlink" Target="https://www.geeksforgeeks.org/friend-class-function-cpp/" TargetMode="External"/><Relationship Id="rId7" Type="http://schemas.openxmlformats.org/officeDocument/2006/relationships/hyperlink" Target="https://www.geeksforgeeks.org/scanf-and-fscanf-in-c-simple-yet-poweful/" TargetMode="External"/><Relationship Id="rId2" Type="http://schemas.openxmlformats.org/officeDocument/2006/relationships/hyperlink" Target="https://www.geeksforgeeks.org/virtual-function-c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exception-handling-c/" TargetMode="External"/><Relationship Id="rId5" Type="http://schemas.openxmlformats.org/officeDocument/2006/relationships/hyperlink" Target="https://www.geeksforgeeks.org/new-and-delete-operators-in-cpp-for-dynamic-memory/" TargetMode="External"/><Relationship Id="rId4" Type="http://schemas.openxmlformats.org/officeDocument/2006/relationships/hyperlink" Target="https://www.geeksforgeeks.org/dynamic-memory-allocation-in-c-using-malloc-calloc-free-and-realloc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01" y="3709115"/>
            <a:ext cx="6637934" cy="2228046"/>
          </a:xfrm>
        </p:spPr>
        <p:txBody>
          <a:bodyPr/>
          <a:lstStyle/>
          <a:p>
            <a:r>
              <a:rPr lang="en-US" dirty="0" smtClean="0"/>
              <a:t>Team A</a:t>
            </a:r>
            <a:br>
              <a:rPr lang="en-US" dirty="0" smtClean="0"/>
            </a:br>
            <a:r>
              <a:rPr lang="en-US" dirty="0" err="1" smtClean="0"/>
              <a:t>Hasanova</a:t>
            </a:r>
            <a:r>
              <a:rPr lang="en-US" dirty="0" smtClean="0"/>
              <a:t> </a:t>
            </a:r>
            <a:r>
              <a:rPr lang="en-US" dirty="0" err="1" smtClean="0"/>
              <a:t>Firuze</a:t>
            </a:r>
            <a:r>
              <a:rPr lang="en-US" dirty="0" smtClean="0"/>
              <a:t> &amp; </a:t>
            </a:r>
            <a:r>
              <a:rPr lang="en-US" dirty="0" err="1" smtClean="0"/>
              <a:t>Karimova</a:t>
            </a:r>
            <a:r>
              <a:rPr lang="en-US" dirty="0" smtClean="0"/>
              <a:t> </a:t>
            </a:r>
            <a:r>
              <a:rPr lang="en-US" dirty="0" err="1" smtClean="0"/>
              <a:t>Zakhra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 vs C++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2" descr="https://media.geeksforgeeks.org/wp-content/cdn-uploads/20190820144125/C-vs-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85" y="882448"/>
            <a:ext cx="8947150" cy="269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7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13746"/>
          <a:stretch/>
        </p:blipFill>
        <p:spPr>
          <a:xfrm>
            <a:off x="646111" y="1043189"/>
            <a:ext cx="9404723" cy="5205211"/>
          </a:xfrm>
        </p:spPr>
      </p:pic>
    </p:spTree>
    <p:extLst>
      <p:ext uri="{BB962C8B-B14F-4D97-AF65-F5344CB8AC3E}">
        <p14:creationId xmlns:p14="http://schemas.microsoft.com/office/powerpoint/2010/main" val="40791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 </a:t>
            </a:r>
            <a:r>
              <a:rPr lang="en-US" b="1" u="sng" dirty="0">
                <a:hlinkClick r:id="rId2"/>
              </a:rPr>
              <a:t>C</a:t>
            </a:r>
            <a:r>
              <a:rPr lang="en-US" b="1" dirty="0"/>
              <a:t> and </a:t>
            </a:r>
            <a:r>
              <a:rPr lang="en-US" b="1" u="sng" dirty="0">
                <a:hlinkClick r:id="rId3"/>
              </a:rPr>
              <a:t>C++</a:t>
            </a:r>
            <a:r>
              <a:rPr lang="en-US" b="1" dirty="0"/>
              <a:t> are: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5466"/>
            <a:ext cx="8946541" cy="470293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Both the languages have a similar syntax.</a:t>
            </a:r>
          </a:p>
          <a:p>
            <a:pPr fontAlgn="base"/>
            <a:r>
              <a:rPr lang="en-US" dirty="0"/>
              <a:t>Code structure of both the languages are same.</a:t>
            </a:r>
          </a:p>
          <a:p>
            <a:pPr fontAlgn="base"/>
            <a:r>
              <a:rPr lang="en-US" dirty="0"/>
              <a:t>The compilation of both the languages is similar.</a:t>
            </a:r>
          </a:p>
          <a:p>
            <a:pPr fontAlgn="base"/>
            <a:r>
              <a:rPr lang="en-US" dirty="0"/>
              <a:t>They share the same basic syntax. Nearly all of C’s operators and keywords are also present in C++ and do the same thing.</a:t>
            </a:r>
          </a:p>
          <a:p>
            <a:pPr fontAlgn="base"/>
            <a:r>
              <a:rPr lang="en-US" dirty="0"/>
              <a:t>C++ has a slightly extended grammar than C, but the basic grammar is the same.</a:t>
            </a:r>
          </a:p>
          <a:p>
            <a:pPr fontAlgn="base"/>
            <a:r>
              <a:rPr lang="en-US" dirty="0"/>
              <a:t>Basic memory model of both is very close to the hardware.</a:t>
            </a:r>
          </a:p>
          <a:p>
            <a:pPr fontAlgn="base"/>
            <a:r>
              <a:rPr lang="en-US" dirty="0"/>
              <a:t>Same notions of stack, heap, file-scope and static variables are present in both the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 </a:t>
            </a:r>
            <a:r>
              <a:rPr lang="en-US" b="1" u="sng" dirty="0">
                <a:hlinkClick r:id="rId2"/>
              </a:rPr>
              <a:t>C</a:t>
            </a:r>
            <a:r>
              <a:rPr lang="en-US" b="1" dirty="0"/>
              <a:t> and </a:t>
            </a:r>
            <a:r>
              <a:rPr lang="en-US" b="1" u="sng" dirty="0">
                <a:hlinkClick r:id="rId3"/>
              </a:rPr>
              <a:t>C++</a:t>
            </a:r>
            <a:r>
              <a:rPr lang="en-US" b="1" dirty="0"/>
              <a:t> are: 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</a:t>
            </a:r>
            <a:r>
              <a:rPr lang="en-US" dirty="0"/>
              <a:t>++ can be said a superset of C. Major added features in C++ are </a:t>
            </a:r>
            <a:r>
              <a:rPr lang="en-US" u="sng" dirty="0">
                <a:hlinkClick r:id="rId4"/>
              </a:rPr>
              <a:t>Object-Oriented Programming</a:t>
            </a:r>
            <a:r>
              <a:rPr lang="en-US" dirty="0"/>
              <a:t>, </a:t>
            </a:r>
            <a:r>
              <a:rPr lang="en-US" u="sng" dirty="0">
                <a:hlinkClick r:id="rId5"/>
              </a:rPr>
              <a:t>Exception Handling</a:t>
            </a:r>
            <a:r>
              <a:rPr lang="en-US" dirty="0"/>
              <a:t> and rich C++ Library. </a:t>
            </a:r>
          </a:p>
          <a:p>
            <a:pPr fontAlgn="base"/>
            <a:r>
              <a:rPr lang="en-US" dirty="0"/>
              <a:t>Below is the table of differences between C and C++: </a:t>
            </a:r>
            <a:br>
              <a:rPr lang="en-US" dirty="0"/>
            </a:b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4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369146"/>
              </p:ext>
            </p:extLst>
          </p:nvPr>
        </p:nvGraphicFramePr>
        <p:xfrm>
          <a:off x="1278002" y="2052638"/>
          <a:ext cx="8597772" cy="4195763"/>
        </p:xfrm>
        <a:graphic>
          <a:graphicData uri="http://schemas.openxmlformats.org/drawingml/2006/table">
            <a:tbl>
              <a:tblPr/>
              <a:tblGrid>
                <a:gridCol w="4298886"/>
                <a:gridCol w="4298886"/>
              </a:tblGrid>
              <a:tr h="3880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</a:p>
                  </a:txBody>
                  <a:tcPr marL="91531" marR="91531" marT="91531" marB="9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chemeClr val="bg1"/>
                          </a:solidFill>
                          <a:effectLst/>
                        </a:rPr>
                        <a:t>C++</a:t>
                      </a:r>
                    </a:p>
                  </a:txBody>
                  <a:tcPr marL="91531" marR="91531" marT="91531" marB="9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3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was developed by Dennis Ritchie between the year 1969 and 1973 at AT&amp;T Bell Labs.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was developed by Bjarne Stroustrup in 1979.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224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does no support polymorphism, encapsulation, and inheritance which means that C does not support object oriented programming.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supports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2"/>
                        </a:rPr>
                        <a:t>polymorphism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,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3"/>
                        </a:rPr>
                        <a:t>encapsulation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, 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inheritance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because it is an object oriented programming language.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3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is a subset of C++.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is a superset of C.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3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contains 32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5"/>
                        </a:rPr>
                        <a:t>keywords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contains 63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6"/>
                        </a:rPr>
                        <a:t>keywords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224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For the development of code, C supports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procedural programming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is known as hybrid language because C++ supports both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procedural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object oriented programming paradigms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224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Data and functions are separated in C because it is a procedural programming language.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Data and functions are encapsulated together in form of an object in C++.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224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does not support information hiding.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Data is hidden by the Encapsulation to ensure that data structures and operators are used as intended.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27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954694"/>
              </p:ext>
            </p:extLst>
          </p:nvPr>
        </p:nvGraphicFramePr>
        <p:xfrm>
          <a:off x="1103313" y="2550319"/>
          <a:ext cx="8947150" cy="3200400"/>
        </p:xfrm>
        <a:graphic>
          <a:graphicData uri="http://schemas.openxmlformats.org/drawingml/2006/table">
            <a:tbl>
              <a:tblPr/>
              <a:tblGrid>
                <a:gridCol w="4473575"/>
                <a:gridCol w="4473575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Built-in data types is supported in C.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Built-in &amp; user-defined data types is supported in C++.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C is a function driven language because C is a procedural programming language.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C++ is an object driven language because it is an object oriented programming.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Function and operator overloading is not supported in C.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Function and operator overloading is supported by C++.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C is a function-driven language.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C++ is an object-driven language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Functions in C are not defined inside structures.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Functions can be used inside a structure in C++.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Namespace features are not present inside the C.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u="sng">
                          <a:solidFill>
                            <a:schemeClr val="bg1"/>
                          </a:solidFill>
                          <a:effectLst/>
                          <a:hlinkClick r:id="rId2"/>
                        </a:rPr>
                        <a:t>Namespace</a:t>
                      </a:r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 is used by C++, which avoid name collisions.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Header file used by C is </a:t>
                      </a:r>
                      <a:r>
                        <a:rPr lang="en-US" sz="1250" b="0" u="sng">
                          <a:solidFill>
                            <a:schemeClr val="bg1"/>
                          </a:solidFill>
                          <a:effectLst/>
                          <a:hlinkClick r:id="rId3"/>
                        </a:rPr>
                        <a:t>stdio.h</a:t>
                      </a:r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solidFill>
                            <a:schemeClr val="bg1"/>
                          </a:solidFill>
                          <a:effectLst/>
                        </a:rPr>
                        <a:t>Header file used by C++ is </a:t>
                      </a:r>
                      <a:r>
                        <a:rPr lang="en-US" sz="1250" b="0" u="sng" dirty="0" err="1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iostream.h</a:t>
                      </a:r>
                      <a:r>
                        <a:rPr lang="en-US" sz="1250" b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83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001159"/>
              </p:ext>
            </p:extLst>
          </p:nvPr>
        </p:nvGraphicFramePr>
        <p:xfrm>
          <a:off x="1217132" y="2052637"/>
          <a:ext cx="8719512" cy="3750197"/>
        </p:xfrm>
        <a:graphic>
          <a:graphicData uri="http://schemas.openxmlformats.org/drawingml/2006/table">
            <a:tbl>
              <a:tblPr/>
              <a:tblGrid>
                <a:gridCol w="4359756"/>
                <a:gridCol w="4359756"/>
              </a:tblGrid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Reference variables are not supported by C.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Reference variables are supported by C++.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Virtual and friend functions are not supported by C.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2"/>
                        </a:rPr>
                        <a:t>Virtual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3"/>
                        </a:rPr>
                        <a:t>friend functions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are supported by C++.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does not support inheritance.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supports inheritance.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Instead of focusing on data, C focuses on method or process.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focuses on data instead of focusing on method or procedure.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12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provides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malloc()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calloc()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functions for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dynamic memory allocation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, 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free()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for memory de-allocation.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provides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5"/>
                        </a:rPr>
                        <a:t>new operator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for memory allocation 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5"/>
                        </a:rPr>
                        <a:t>delete operator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for memory de-allocation.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Direct support for exception handling is not supported by C.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6"/>
                        </a:rPr>
                        <a:t>Exception handling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is supported by C++.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scanf()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and printf() functions are used for input/output in C.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8"/>
                        </a:rPr>
                        <a:t>cin and cout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are used for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8"/>
                        </a:rPr>
                        <a:t>input/output in C++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structures don’t have access modifiers.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C ++ structures have access modifiers.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42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isso Dio: Thank You For Your Attention At The End Of A Present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73" y="798490"/>
            <a:ext cx="9929611" cy="537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893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493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urw-din</vt:lpstr>
      <vt:lpstr>Wingdings 3</vt:lpstr>
      <vt:lpstr>Ion</vt:lpstr>
      <vt:lpstr>Team A Hasanova Firuze &amp; Karimova Zakhra C vs C++ </vt:lpstr>
      <vt:lpstr>PowerPoint Presentation</vt:lpstr>
      <vt:lpstr>Similarities between C and C++ are: </vt:lpstr>
      <vt:lpstr>Similarities between C and C++ are: 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</cp:revision>
  <dcterms:created xsi:type="dcterms:W3CDTF">2022-05-17T11:10:56Z</dcterms:created>
  <dcterms:modified xsi:type="dcterms:W3CDTF">2022-05-17T11:31:55Z</dcterms:modified>
</cp:coreProperties>
</file>