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1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0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20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B367-C738-4D87-A440-43D6A4517D3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4A2BD2-483D-4A71-9656-6F49410A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data_storage" TargetMode="External"/><Relationship Id="rId2" Type="http://schemas.openxmlformats.org/officeDocument/2006/relationships/hyperlink" Target="https://en.wikipedia.org/wiki/Byt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Kilo-" TargetMode="External"/><Relationship Id="rId4" Type="http://schemas.openxmlformats.org/officeDocument/2006/relationships/hyperlink" Target="https://en.wikipedia.org/wiki/International_System_of_Uni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1720840"/>
            <a:ext cx="65081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err="1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Karimova</a:t>
            </a:r>
            <a:r>
              <a:rPr lang="en-US" sz="5400" b="1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Zakhra</a:t>
            </a:r>
            <a:r>
              <a:rPr lang="en-US" sz="5400" b="1" dirty="0" smtClean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, </a:t>
            </a:r>
            <a:r>
              <a:rPr lang="en-US" sz="5400" b="1" dirty="0" err="1" smtClean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Hummatova</a:t>
            </a:r>
            <a:r>
              <a:rPr lang="en-US" sz="5400" b="1" dirty="0" smtClean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 </a:t>
            </a:r>
            <a:r>
              <a:rPr lang="en-US" sz="5400" b="1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Maryam</a:t>
            </a:r>
          </a:p>
          <a:p>
            <a:pPr lvl="0" algn="ctr"/>
            <a:r>
              <a:rPr lang="en-US" sz="5400" b="1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</a:rPr>
              <a:t>1459i</a:t>
            </a:r>
            <a:endParaRPr lang="en-US" sz="5400" b="1" dirty="0">
              <a:ln w="6600">
                <a:solidFill>
                  <a:srgbClr val="ED7D3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ED7D3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0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77" y="592428"/>
            <a:ext cx="85902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yte (plural bytes)</a:t>
            </a:r>
          </a:p>
          <a:p>
            <a:r>
              <a:rPr lang="en-US" dirty="0" smtClean="0"/>
              <a:t>The byte is a unit of digital information that most commonly consists of eight bits. </a:t>
            </a:r>
          </a:p>
          <a:p>
            <a:r>
              <a:rPr lang="en-US" dirty="0" smtClean="0"/>
              <a:t>(computing) A short sequence of bits (binary digits) that can be operated on as a unit by a computer; the smallest usable machine word.</a:t>
            </a:r>
          </a:p>
          <a:p>
            <a:r>
              <a:rPr lang="en-US" dirty="0" smtClean="0"/>
              <a:t>(computing, most commonly) A unit of computing storage equal to eight bits, which can represent any of 256 distinct values.</a:t>
            </a:r>
          </a:p>
          <a:p>
            <a:r>
              <a:rPr lang="en-US" dirty="0" smtClean="0"/>
              <a:t>Synonyms: B, octet</a:t>
            </a:r>
          </a:p>
          <a:p>
            <a:r>
              <a:rPr lang="en-US" dirty="0" smtClean="0"/>
              <a:t>The word “hello” fits into five bytes of ASCII code.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77" y="31777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Byte denotes a group of bits used to encode a character, or the number of bits transmitted in parallel to and from input-output units. A term other than character is used here because a given character may be represented in different applications by more than one code, and different codes may use different numbers of bits (i.e., different byte sizes). In input-output transmission the grouping of bits may be completely arbitrary and have no relation to actual characters.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972" y="242525"/>
            <a:ext cx="88606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Derived terms</a:t>
            </a:r>
          </a:p>
          <a:p>
            <a:r>
              <a:rPr lang="en-US" dirty="0" smtClean="0"/>
              <a:t>(unit of storage):</a:t>
            </a:r>
          </a:p>
          <a:p>
            <a:endParaRPr lang="en-US" dirty="0" smtClean="0"/>
          </a:p>
          <a:p>
            <a:r>
              <a:rPr lang="en-US" dirty="0" smtClean="0"/>
              <a:t>Compound words</a:t>
            </a:r>
          </a:p>
          <a:p>
            <a:r>
              <a:rPr lang="en-US" dirty="0" smtClean="0"/>
              <a:t>Exabyte,gigabyte,kilobyte,megabyte,petabyte,terabyte,yottabyte</a:t>
            </a:r>
            <a:r>
              <a:rPr lang="en-US" dirty="0"/>
              <a:t>,</a:t>
            </a:r>
            <a:r>
              <a:rPr lang="en-US" dirty="0" smtClean="0"/>
              <a:t>zettabyte</a:t>
            </a:r>
          </a:p>
          <a:p>
            <a:endParaRPr lang="en-US" dirty="0" smtClean="0"/>
          </a:p>
          <a:p>
            <a:r>
              <a:rPr lang="en-US" dirty="0" smtClean="0"/>
              <a:t>Coordinate terms</a:t>
            </a:r>
          </a:p>
          <a:p>
            <a:r>
              <a:rPr lang="en-US" dirty="0" smtClean="0"/>
              <a:t>(unit of storage):</a:t>
            </a:r>
          </a:p>
          <a:p>
            <a:endParaRPr lang="en-US" dirty="0" smtClean="0"/>
          </a:p>
          <a:p>
            <a:r>
              <a:rPr lang="en-US" dirty="0" smtClean="0"/>
              <a:t>Previous: bit</a:t>
            </a:r>
          </a:p>
          <a:p>
            <a:r>
              <a:rPr lang="en-US" dirty="0" smtClean="0"/>
              <a:t>Next: kilobyte</a:t>
            </a:r>
          </a:p>
          <a:p>
            <a:r>
              <a:rPr lang="en-US" dirty="0" smtClean="0"/>
              <a:t>(machine word):</a:t>
            </a:r>
          </a:p>
          <a:p>
            <a:endParaRPr lang="en-US" dirty="0" smtClean="0"/>
          </a:p>
          <a:p>
            <a:r>
              <a:rPr lang="en-US" dirty="0" smtClean="0"/>
              <a:t>Previous: </a:t>
            </a:r>
            <a:r>
              <a:rPr lang="en-US" dirty="0" err="1" smtClean="0"/>
              <a:t>nybble</a:t>
            </a:r>
            <a:endParaRPr lang="en-US" dirty="0" smtClean="0"/>
          </a:p>
          <a:p>
            <a:r>
              <a:rPr lang="en-US" dirty="0" smtClean="0"/>
              <a:t>Next: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802" y="748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smtClean="0">
                <a:effectLst/>
                <a:latin typeface="Arial" panose="020B0604020202020204" pitchFamily="34" charset="0"/>
              </a:rPr>
              <a:t>kilobyte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 is a multiple of the unit </a:t>
            </a:r>
            <a:r>
              <a:rPr lang="en-US" b="0" i="0" u="none" strike="noStrike" dirty="0" smtClean="0">
                <a:effectLst/>
                <a:latin typeface="Arial" panose="020B0604020202020204" pitchFamily="34" charset="0"/>
                <a:hlinkClick r:id="rId2" tooltip="Byte"/>
              </a:rPr>
              <a:t>byte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 for </a:t>
            </a:r>
            <a:r>
              <a:rPr lang="en-US" b="0" i="0" u="none" strike="noStrike" dirty="0" smtClean="0">
                <a:effectLst/>
                <a:latin typeface="Arial" panose="020B0604020202020204" pitchFamily="34" charset="0"/>
                <a:hlinkClick r:id="rId3" tooltip="Computer data storage"/>
              </a:rPr>
              <a:t>digital information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 smtClean="0">
                <a:effectLst/>
                <a:latin typeface="Arial" panose="020B0604020202020204" pitchFamily="34" charset="0"/>
                <a:hlinkClick r:id="rId4" tooltip="International System of Units"/>
              </a:rPr>
              <a:t>International System of Units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 (SI) defines the prefix </a:t>
            </a:r>
            <a:r>
              <a:rPr lang="en-US" b="0" i="1" u="none" strike="noStrike" dirty="0" smtClean="0">
                <a:effectLst/>
                <a:latin typeface="Arial" panose="020B0604020202020204" pitchFamily="34" charset="0"/>
                <a:hlinkClick r:id="rId5" tooltip="Kilo-"/>
              </a:rPr>
              <a:t>kilo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 as 1000 (10</a:t>
            </a:r>
            <a:r>
              <a:rPr lang="en-US" b="0" i="0" baseline="30000" dirty="0" smtClean="0">
                <a:effectLst/>
                <a:latin typeface="Arial" panose="020B0604020202020204" pitchFamily="34" charset="0"/>
              </a:rPr>
              <a:t>3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); per this definition, one kilobyte is 1000 bytes. The internationally recommended unit symbol for the kilobyte is </a:t>
            </a:r>
            <a:r>
              <a:rPr lang="en-US" b="1" i="0" dirty="0" smtClean="0">
                <a:effectLst/>
                <a:latin typeface="Arial" panose="020B0604020202020204" pitchFamily="34" charset="0"/>
              </a:rPr>
              <a:t>kB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02" y="29061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megabyte is a multiple of the unit byte for digital information. Its recommended unit symbol is MB. The unit prefix mega is a multiplier of 1000000 (106) in the International System of Units (SI).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9802" y="46221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gigabyte (/ˈ</a:t>
            </a:r>
            <a:r>
              <a:rPr lang="en-US" dirty="0" err="1" smtClean="0"/>
              <a:t>ɡɪɡəbaɪt</a:t>
            </a:r>
            <a:r>
              <a:rPr lang="en-US" dirty="0" smtClean="0"/>
              <a:t>, ˈ</a:t>
            </a:r>
            <a:r>
              <a:rPr lang="en-US" dirty="0" err="1" smtClean="0"/>
              <a:t>dʒɪɡəbaɪt</a:t>
            </a:r>
            <a:r>
              <a:rPr lang="en-US" dirty="0" smtClean="0"/>
              <a:t>/) is a multiple of the unit byte for digital information. The prefix </a:t>
            </a:r>
            <a:r>
              <a:rPr lang="en-US" dirty="0" err="1" smtClean="0"/>
              <a:t>giga</a:t>
            </a:r>
            <a:r>
              <a:rPr lang="en-US" dirty="0" smtClean="0"/>
              <a:t> means 109 in the International System of Units (SI). Therefore, one gigabyte is one billion bytes. The unit symbol for the gigabyte is GB.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2022-03-15T11:02:28Z</dcterms:created>
  <dcterms:modified xsi:type="dcterms:W3CDTF">2022-03-15T11:49:09Z</dcterms:modified>
</cp:coreProperties>
</file>