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D9F8B-E533-D76A-2B45-C8FDDC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BE02A2-3647-E7F9-83FC-DA42867FE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AF13B5-C054-8CC8-B70A-6A8B6203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ED005-9FE5-BA2F-0E73-3A3BF7D2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CD98B3-063F-C657-C869-8491811B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3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926DB-3851-F5F4-1687-A0897BD1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00AF0B-0335-0E7A-E403-6FF984DEC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61A20-B6DD-29BE-1BBE-1BA44CD3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5FAD1-BBA1-CECF-0A04-A845CF9B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1ABDA6-2A61-3B9A-9E9E-6D85D879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1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55C222-6196-1126-CFF9-3B4FA2ED8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22927E-3A14-AA93-D6F3-118E39CA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91816-7B6C-B899-173E-E943818A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D5D9C-2AE3-3633-7A89-1FDF3F8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4E680-B7F8-8539-22C8-4699F469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90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D5FE8-7BF6-C486-8C2F-F1725FD1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B1ACED-7C89-EBF8-5965-E7E7BB0A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3C5D6-0A0D-EF8F-D1CF-F800D926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324F7E-372F-3062-706F-350E8D5C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C841D-4F54-8BD1-3A21-E37402C1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5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5A560-27D0-84A4-D2DA-D4829CAC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87DAB3-3E23-55FF-4B08-6CF2A3F5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9A099-241D-23EA-28F7-63DA9E0B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3BFD9D-4201-1662-D98A-FE39D4A0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9904B7-9D5A-61D9-65E7-20FE856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7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994BD-8A12-376A-E208-D9E7ABB2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8888B-1A02-80F5-FB87-E1E512427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FDBBC6-C93D-BF12-5B8C-FED05DDF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77E29-908A-5721-7743-3B91A04F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CBB958-AC40-C7D2-289C-03EF1E38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7F9524-0427-9203-2656-888E9DD2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1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61118-6BA0-44AD-BBBF-FAAE8104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85D34C-1047-8178-6A66-45B88302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254233-9372-0AFB-AC13-C13C2CFD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5EF983-121D-41AC-7345-9136C69BE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D9B22D-B510-4FE4-B9DE-495A60DC9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F94D7F-176D-2090-84B5-55AB31B3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D78BDC-711B-4747-9CEA-7AB1463B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5CE407-D738-B41E-494D-348241F0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23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73A4C-1986-4427-01DF-CED50BC5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E6A1B9-82B1-4B74-97C0-BEB1B3BC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D79D83-BCFB-AB0A-E8EE-9A1647E2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216886-3758-B748-27ED-3759354F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1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AA5FC9-9DF1-15E7-E450-1FC49EE6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E7FFF-8A5F-73E5-3C63-C8834D6D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AC69E-E240-E7E1-5668-7796A8C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7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5DC5D-45C0-875D-5128-A89C5F03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2AEF2-D44E-68A1-2B27-015E2396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4271B7-2FAE-00BD-F015-6C5EA310B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EA6869-E7CF-1A53-BC4A-226C712F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97CA39-8F1E-8956-400F-4234DB4E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DE03FF-3EA6-939A-1059-7B00188B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5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214C4-00F6-0E66-1669-6A1307E5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F1EF45-BD96-2D80-58E4-36A351C9B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5DB24C-B470-10BA-531D-5119A06B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C72218-6D47-5232-860E-2E6769F5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9D7B5B-16C4-D6A9-3EE1-D4E4B649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53500-E86C-A885-5F98-0850D519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12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17DC2F-AF0B-DEEE-2215-F994F2A5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20DA10-AD70-159C-02AB-F67A566D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445E1-F1DA-30FD-E39C-F11BDDEE0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C86C39-882D-4245-A647-5AD8EF83D510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921AB-0149-BB36-9548-FE2C16C1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3F343-5213-6B7B-1DAA-8B0428B50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9C2FD-E324-4B32-9CE6-5E0CEEC7A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2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A891E-C5E2-8EC3-FFA3-F1154FC86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AI</a:t>
            </a:r>
            <a:r>
              <a:rPr kumimoji="1" lang="ja-JP" altLang="en-US" sz="4000" dirty="0"/>
              <a:t>で</a:t>
            </a:r>
            <a:r>
              <a:rPr kumimoji="1" lang="en-US" altLang="ja-JP" sz="4000" dirty="0"/>
              <a:t>WEB</a:t>
            </a:r>
            <a:r>
              <a:rPr kumimoji="1" lang="ja-JP" altLang="en-US" sz="4000" dirty="0"/>
              <a:t>ページを作成してみた</a:t>
            </a:r>
            <a:r>
              <a:rPr kumimoji="1" lang="en-US" altLang="ja-JP" sz="4000" dirty="0"/>
              <a:t>(Part1)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F6339D-E5C9-3BFD-3754-89081F30D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山崎</a:t>
            </a:r>
            <a:endParaRPr kumimoji="1" lang="en-US" altLang="ja-JP" dirty="0"/>
          </a:p>
          <a:p>
            <a:r>
              <a:rPr kumimoji="1" lang="ja-JP" altLang="en-US" dirty="0"/>
              <a:t>監修</a:t>
            </a:r>
            <a:r>
              <a:rPr kumimoji="1" lang="en-US" altLang="ja-JP" dirty="0"/>
              <a:t>(Copilot)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18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AIでWEBページを作成してみた(Part1)</vt:lpstr>
    </vt:vector>
  </TitlesOfParts>
  <Company>SuMiTB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山崎 稜史</dc:creator>
  <cp:lastModifiedBy>山崎 稜史</cp:lastModifiedBy>
  <cp:revision>1</cp:revision>
  <dcterms:created xsi:type="dcterms:W3CDTF">2025-08-27T02:27:51Z</dcterms:created>
  <dcterms:modified xsi:type="dcterms:W3CDTF">2025-08-27T02:29:45Z</dcterms:modified>
</cp:coreProperties>
</file>