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3152dbb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3152dbb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3152dbb6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3152dbb6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3152dbb6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3152dbb6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3152dbb6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3152dbb6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3152dbb6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3152dbb6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3152dbb6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3152dbb6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3152dbb6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3152dbb6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40f87cae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40f87cae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4850" y="420750"/>
            <a:ext cx="4495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Bangla OCR for Hand-written Texts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760650" y="1892775"/>
            <a:ext cx="42555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-5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929200" y="2639175"/>
            <a:ext cx="39438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Abdullah Rahat - 20301134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Jarin Akter Mou - 20301070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Hasim Reza       - 21301343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Zaki Habib         - 19201073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175" y="201300"/>
            <a:ext cx="4255500" cy="4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97875"/>
            <a:ext cx="70305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OCR or Optical Character Recognition is a method that extracts text from images, documents etc.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Our project is to work with r</a:t>
            </a:r>
            <a:r>
              <a:rPr lang="en" sz="1700">
                <a:solidFill>
                  <a:srgbClr val="000000"/>
                </a:solidFill>
              </a:rPr>
              <a:t>ecognition</a:t>
            </a:r>
            <a:r>
              <a:rPr lang="en" sz="1700">
                <a:solidFill>
                  <a:srgbClr val="000000"/>
                </a:solidFill>
              </a:rPr>
              <a:t> model for Bangla </a:t>
            </a:r>
            <a:r>
              <a:rPr lang="en" sz="1700">
                <a:solidFill>
                  <a:srgbClr val="000000"/>
                </a:solidFill>
              </a:rPr>
              <a:t>handwritten</a:t>
            </a:r>
            <a:r>
              <a:rPr lang="en" sz="1700">
                <a:solidFill>
                  <a:srgbClr val="000000"/>
                </a:solidFill>
              </a:rPr>
              <a:t> text using Neural Network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Using OCR and Neural Network, it can be easy to translate handwritten images to digital text.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Neural Network for OCR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Pattern recognition and </a:t>
            </a:r>
            <a:r>
              <a:rPr lang="en" sz="1700">
                <a:solidFill>
                  <a:srgbClr val="000000"/>
                </a:solidFill>
              </a:rPr>
              <a:t>Adaptability</a:t>
            </a:r>
            <a:r>
              <a:rPr lang="en" sz="1700">
                <a:solidFill>
                  <a:srgbClr val="000000"/>
                </a:solidFill>
              </a:rPr>
              <a:t> of Neural Network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Improves performance of OCR by the help of end to end learning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17">
                <a:solidFill>
                  <a:srgbClr val="000000"/>
                </a:solidFill>
              </a:rPr>
              <a:t>Can Handle Complex Structures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Explored References of NN for OCR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661375"/>
            <a:ext cx="70305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Separable Multi-Dimensional Long Short-Term Memory Recurrent Neural Network(SMDLSTM-RNN) for Chinese Handwritten Text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Bangla Handwritten Character Recognition using Convolutional Neural Network with Data Augmentation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Template and feature matching for Bangla character recognition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277675"/>
            <a:ext cx="70305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In the digital educational system, Bangla OCR for handwritten text can easily have a major impact.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Considering other languages, OCR for </a:t>
            </a:r>
            <a:r>
              <a:rPr lang="en" sz="1700">
                <a:solidFill>
                  <a:srgbClr val="000000"/>
                </a:solidFill>
              </a:rPr>
              <a:t>Bangla handwritten text is still in 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As new models releases with much more improvement time to time, the reognization system can also be improved using these new models.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Seperable </a:t>
            </a:r>
            <a:r>
              <a:rPr lang="en" sz="1700">
                <a:solidFill>
                  <a:srgbClr val="000000"/>
                </a:solidFill>
              </a:rPr>
              <a:t>Multi-Dimensional Long Short-Term Memory Recurrent Neural Network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Bangla text recognition using </a:t>
            </a:r>
            <a:r>
              <a:rPr lang="en" sz="1700">
                <a:solidFill>
                  <a:srgbClr val="000000"/>
                </a:solidFill>
              </a:rPr>
              <a:t>SMDLSTM-RNN </a:t>
            </a:r>
            <a:r>
              <a:rPr lang="en" sz="1700">
                <a:solidFill>
                  <a:srgbClr val="000000"/>
                </a:solidFill>
              </a:rPr>
              <a:t>for improved results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700">
                <a:solidFill>
                  <a:srgbClr val="000000"/>
                </a:solidFill>
              </a:rPr>
              <a:t>The single-page handwritings of 260 individuals of varied ages and personalities are included in the BanglaWriting dataset.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➔"/>
            </a:pPr>
            <a:r>
              <a:rPr lang="en" sz="1600">
                <a:solidFill>
                  <a:srgbClr val="000000"/>
                </a:solidFill>
              </a:rPr>
              <a:t>This dataset has 32,787 characters and 21,234 words in total. Moreover, 5,470 distinct Bangla vocabulary items are included in this collection.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22" name="Google Shape;32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751800"/>
            <a:ext cx="70305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Bangla OCR is a much needed in modernizing Bangladesh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Faster conversion speed using Neural Network </a:t>
            </a:r>
            <a:r>
              <a:rPr lang="en" sz="1700">
                <a:solidFill>
                  <a:srgbClr val="000000"/>
                </a:solidFill>
              </a:rPr>
              <a:t>applied in</a:t>
            </a:r>
            <a:r>
              <a:rPr lang="en" sz="1700">
                <a:solidFill>
                  <a:srgbClr val="000000"/>
                </a:solidFill>
              </a:rPr>
              <a:t> OCR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M</a:t>
            </a:r>
            <a:r>
              <a:rPr lang="en" sz="1700">
                <a:solidFill>
                  <a:srgbClr val="000000"/>
                </a:solidFill>
              </a:rPr>
              <a:t>ore accurate results using our chosen methodology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505300"/>
            <a:ext cx="70305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999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-C. Wu, F. Yin, Z. Chen and C. -L. Liu, "Handwritten Chinese Text Recognition Using Separable Multi-Dimensional Recurrent Neural Network," 2017 14th IAPR International Conference on Document Analysis and Recognition (ICDAR), Kyoto, Japan, 2017, pp. 79-84, doi: 10.1109/ICDAR.2017.22.</a:t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943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R. Chowdhury, M. S. Hossain, R. ul Islam, K. Andersson and S. Hossain, "Bangla Handwritten Character Recognition using Convolutional Neural Network with Data Augmentation," 2019 Joint 8th International Conference on Informatics, Electronics &amp; Vision (ICIEV) and 2019 3rd International Conference on Imaging, Vision &amp; Pattern Recognition (icIVPR), Spokane, WA, USA, 2019, pp. 318-323, doi: 10.1109/ICIEV.2019.8858545</a:t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943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 Pal and B. B. Chaudhuri, "OCR in Bangla: an Indo-Bangladeshi language," Proceedings of the 12th IAPR International Conference on Pattern Recognition, Vol. 3 - Conference C: Signal Processing (Cat. No.94CH3440-5), Jerusalem, Israel, 1994, pp. 269-273 vol.2, doi: 10.1109/ICPR.1994.576917.</a:t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