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16E81A-8F95-33EF-E923-95C1BE1AED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AD62C-3455-855B-447D-39A7FA0966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63440-F0CA-4264-A0D8-2AC8A6A90E5C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9CAA8-4409-CE02-B34F-B74D5C1790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031CE-F4F6-3D92-0E58-E6883D1DBA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42B2A-EDA6-40BD-BCD0-5A7A39360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479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1BFCC-0B45-4BA8-9890-E00E0D95AF14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AD9A-5309-4B42-9D05-3923D2F9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993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1C1D300-8932-4B2A-AF65-E41AB02A41DE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8177BA1-309E-4537-BD37-E06667861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E1C1C-427E-487A-9E91-55B914F6ABC3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BA1-309E-4537-BD37-E06667861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9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3B70D3-F127-4A4C-B2BF-79CDAFD3E6AE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8177BA1-309E-4537-BD37-E06667861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8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2A59-2371-42E2-9AB7-F13A9E2A67D6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8177BA1-309E-4537-BD37-E06667861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2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190BD3-1262-4BE4-A4B3-DB4DE67BD8E9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8177BA1-309E-4537-BD37-E06667861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2C2F1-77F8-4E4E-9D2B-48381726B36E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BA1-309E-4537-BD37-E06667861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6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5C24B-8F17-4A44-B031-6532ED499C80}" type="datetime1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BA1-309E-4537-BD37-E06667861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9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C06D9-B566-457F-98C5-D0AE53335D55}" type="datetime1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BA1-309E-4537-BD37-E066678613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4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A7C3C-9E0D-46DF-A88B-169E6E0F84BB}" type="datetime1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BA1-309E-4537-BD37-E06667861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C6156EB-89C1-473D-961C-E7D55AE3FF08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8177BA1-309E-4537-BD37-E06667861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1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BDD20-2DFF-435B-AC38-F8F0355D7F6B}" type="datetime1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BA1-309E-4537-BD37-E06667861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6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EF2F481-712E-454C-AC9B-7F24660EBCF1}" type="datetime1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8177BA1-309E-4537-BD37-E066678613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133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175100" y="1803164"/>
            <a:ext cx="9515600" cy="132325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en" sz="2667" dirty="0"/>
              <a:t>CSE438 Paper Presentation</a:t>
            </a:r>
            <a:endParaRPr sz="2667" dirty="0"/>
          </a:p>
          <a:p>
            <a:pPr algn="ctr">
              <a:spcBef>
                <a:spcPts val="0"/>
              </a:spcBef>
            </a:pPr>
            <a:endParaRPr sz="2667" dirty="0"/>
          </a:p>
          <a:p>
            <a:pPr algn="ctr">
              <a:spcBef>
                <a:spcPts val="0"/>
              </a:spcBef>
            </a:pPr>
            <a:r>
              <a:rPr lang="en" sz="1800" b="1" dirty="0">
                <a:solidFill>
                  <a:srgbClr val="000000"/>
                </a:solidFill>
              </a:rPr>
              <a:t>Topic-</a:t>
            </a:r>
            <a:r>
              <a:rPr lang="en" sz="1800" dirty="0">
                <a:solidFill>
                  <a:srgbClr val="000000"/>
                </a:solidFill>
              </a:rPr>
              <a:t> </a:t>
            </a:r>
            <a:r>
              <a:rPr lang="en-US" sz="1800" dirty="0"/>
              <a:t>Calibration of Serial Robots through Integration of Local POE Formula and Artificial Neural Networks</a:t>
            </a:r>
            <a:endParaRPr sz="1800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3671314" y="3058047"/>
            <a:ext cx="7840400" cy="248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ctr">
              <a:spcBef>
                <a:spcPts val="0"/>
              </a:spcBef>
            </a:pPr>
            <a:endParaRPr sz="2133" dirty="0"/>
          </a:p>
          <a:p>
            <a:pPr marL="609585" indent="-440256" algn="ctr">
              <a:spcBef>
                <a:spcPts val="0"/>
              </a:spcBef>
              <a:buClr>
                <a:srgbClr val="000000"/>
              </a:buClr>
              <a:buSzPts val="1600"/>
              <a:buFont typeface="Arial"/>
              <a:buChar char="●"/>
            </a:pPr>
            <a:endParaRPr lang="en" sz="2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40256">
              <a:spcBef>
                <a:spcPts val="0"/>
              </a:spcBef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Name-                Zaki Habib</a:t>
            </a:r>
          </a:p>
          <a:p>
            <a:pPr marL="609585" indent="-440256">
              <a:spcBef>
                <a:spcPts val="0"/>
              </a:spcBef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2133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Id-                        19201073</a:t>
            </a:r>
          </a:p>
          <a:p>
            <a:pPr marL="609585" indent="-440256">
              <a:spcBef>
                <a:spcPts val="0"/>
              </a:spcBef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2133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Section-                          01</a:t>
            </a:r>
            <a:endParaRPr sz="2133" dirty="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250" y="136734"/>
            <a:ext cx="1877300" cy="1666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1D7C-D370-6C29-5267-0954F13A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49410"/>
            <a:ext cx="9603275" cy="542657"/>
          </a:xfrm>
        </p:spPr>
        <p:txBody>
          <a:bodyPr>
            <a:normAutofit/>
          </a:bodyPr>
          <a:lstStyle/>
          <a:p>
            <a:r>
              <a:rPr lang="en-US" sz="2400" dirty="0"/>
              <a:t>Introduction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8B6B-C7BF-ABA9-C864-F79841EA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8620"/>
            <a:ext cx="9603275" cy="3819969"/>
          </a:xfrm>
        </p:spPr>
        <p:txBody>
          <a:bodyPr/>
          <a:lstStyle/>
          <a:p>
            <a:r>
              <a:rPr lang="en-US" dirty="0"/>
              <a:t>Robotics manipulators are essential</a:t>
            </a:r>
          </a:p>
          <a:p>
            <a:endParaRPr lang="en-US" dirty="0"/>
          </a:p>
          <a:p>
            <a:r>
              <a:rPr lang="en-US" dirty="0"/>
              <a:t>Industrial robots have advantages</a:t>
            </a:r>
          </a:p>
          <a:p>
            <a:endParaRPr lang="en-US" dirty="0"/>
          </a:p>
          <a:p>
            <a:r>
              <a:rPr lang="en-US" dirty="0"/>
              <a:t>Low cost</a:t>
            </a:r>
          </a:p>
          <a:p>
            <a:endParaRPr lang="en-US" dirty="0"/>
          </a:p>
          <a:p>
            <a:r>
              <a:rPr lang="en-US" dirty="0"/>
              <a:t>Lacks absolute pose accuracy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27DD0-182E-A383-9A43-B8F34A4D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BA1-309E-4537-BD37-E06667861309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9187EB-A6A7-D6F9-C223-07E4FC265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428" y="2088433"/>
            <a:ext cx="4377872" cy="362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0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1D7C-D370-6C29-5267-0954F13A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22189"/>
            <a:ext cx="9603275" cy="542657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Methods-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1)Model Based methods-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8B6B-C7BF-ABA9-C864-F79841EA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8620"/>
            <a:ext cx="9603275" cy="3819969"/>
          </a:xfrm>
        </p:spPr>
        <p:txBody>
          <a:bodyPr/>
          <a:lstStyle/>
          <a:p>
            <a:r>
              <a:rPr lang="en-US" dirty="0"/>
              <a:t>Building relationships between pose errors and error sources</a:t>
            </a:r>
          </a:p>
          <a:p>
            <a:endParaRPr lang="en-US" dirty="0"/>
          </a:p>
          <a:p>
            <a:r>
              <a:rPr lang="en-US" dirty="0"/>
              <a:t>Two approach – D-H convention and Product of Matrix Exponentials</a:t>
            </a:r>
          </a:p>
          <a:p>
            <a:endParaRPr lang="en-US" dirty="0"/>
          </a:p>
          <a:p>
            <a:r>
              <a:rPr lang="en-US" dirty="0"/>
              <a:t>Has several limitations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E54DE-1EB8-914E-56F0-5EA3C303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BA1-309E-4537-BD37-E066678613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2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1D7C-D370-6C29-5267-0954F13A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22189"/>
            <a:ext cx="9603275" cy="542657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Methods-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2)Data-Driven Methods-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8B6B-C7BF-ABA9-C864-F79841EA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8620"/>
            <a:ext cx="9603275" cy="3819969"/>
          </a:xfrm>
        </p:spPr>
        <p:txBody>
          <a:bodyPr/>
          <a:lstStyle/>
          <a:p>
            <a:r>
              <a:rPr lang="en-US" dirty="0"/>
              <a:t>Takes pose errors as functions of configuration</a:t>
            </a:r>
          </a:p>
          <a:p>
            <a:endParaRPr lang="en-US" dirty="0"/>
          </a:p>
          <a:p>
            <a:r>
              <a:rPr lang="en-US" dirty="0"/>
              <a:t>Applies Interpolation method and fitting method</a:t>
            </a:r>
          </a:p>
          <a:p>
            <a:endParaRPr lang="en-US" dirty="0"/>
          </a:p>
          <a:p>
            <a:r>
              <a:rPr lang="en-US" dirty="0"/>
              <a:t>Also has several limitations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E54DE-1EB8-914E-56F0-5EA3C303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BA1-309E-4537-BD37-E066678613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4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1D7C-D370-6C29-5267-0954F13A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49410"/>
            <a:ext cx="9603275" cy="542657"/>
          </a:xfrm>
        </p:spPr>
        <p:txBody>
          <a:bodyPr>
            <a:normAutofit/>
          </a:bodyPr>
          <a:lstStyle/>
          <a:p>
            <a:r>
              <a:rPr lang="en-US" sz="2400" dirty="0"/>
              <a:t>Methodology-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8B6B-C7BF-ABA9-C864-F79841EA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8620"/>
            <a:ext cx="9603275" cy="3819969"/>
          </a:xfrm>
        </p:spPr>
        <p:txBody>
          <a:bodyPr/>
          <a:lstStyle/>
          <a:p>
            <a:r>
              <a:rPr lang="en-US" dirty="0"/>
              <a:t>Integration of Model-Based and Data-Driven Methods</a:t>
            </a:r>
          </a:p>
          <a:p>
            <a:endParaRPr lang="en-US" dirty="0"/>
          </a:p>
          <a:p>
            <a:r>
              <a:rPr lang="en-US" dirty="0"/>
              <a:t>Building of equivalent robot for calibration</a:t>
            </a:r>
          </a:p>
          <a:p>
            <a:endParaRPr lang="en-US" dirty="0"/>
          </a:p>
          <a:p>
            <a:r>
              <a:rPr lang="en-US" dirty="0"/>
              <a:t>Simplifying error modeling</a:t>
            </a:r>
          </a:p>
          <a:p>
            <a:endParaRPr lang="en-US" dirty="0"/>
          </a:p>
          <a:p>
            <a:r>
              <a:rPr lang="en-US" dirty="0"/>
              <a:t>Maintaining high accuracy in compensating for pose errors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27DD0-182E-A383-9A43-B8F34A4D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BA1-309E-4537-BD37-E066678613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7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1D7C-D370-6C29-5267-0954F13A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22189"/>
            <a:ext cx="9603275" cy="542657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Modeling-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1)Actual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8B6B-C7BF-ABA9-C864-F79841EA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8620"/>
            <a:ext cx="9603275" cy="3819969"/>
          </a:xfrm>
        </p:spPr>
        <p:txBody>
          <a:bodyPr/>
          <a:lstStyle/>
          <a:p>
            <a:r>
              <a:rPr lang="en-US" i="0" dirty="0">
                <a:effectLst/>
              </a:rPr>
              <a:t>Forward Kinematic Model based on Local POE Formula</a:t>
            </a:r>
          </a:p>
          <a:p>
            <a:endParaRPr lang="en-US" dirty="0"/>
          </a:p>
          <a:p>
            <a:r>
              <a:rPr lang="en-US" i="0" dirty="0">
                <a:effectLst/>
              </a:rPr>
              <a:t>Linearized Error Model based on Local POE Formula</a:t>
            </a:r>
          </a:p>
          <a:p>
            <a:endParaRPr lang="en-US" dirty="0"/>
          </a:p>
          <a:p>
            <a:r>
              <a:rPr lang="en-US" i="0" dirty="0">
                <a:effectLst/>
              </a:rPr>
              <a:t>Limitations:</a:t>
            </a:r>
          </a:p>
          <a:p>
            <a:pPr marL="0" indent="0">
              <a:buNone/>
            </a:pPr>
            <a:r>
              <a:rPr lang="en-US" dirty="0"/>
              <a:t>      1) Redundancy</a:t>
            </a:r>
          </a:p>
          <a:p>
            <a:pPr marL="0" indent="0">
              <a:buNone/>
            </a:pPr>
            <a:r>
              <a:rPr lang="en-US" dirty="0"/>
              <a:t>      2) Accuracy</a:t>
            </a:r>
          </a:p>
          <a:p>
            <a:pPr marL="0" indent="0">
              <a:buNone/>
            </a:pPr>
            <a:r>
              <a:rPr lang="en-US" dirty="0"/>
              <a:t>      3) Minimality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E54DE-1EB8-914E-56F0-5EA3C303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BA1-309E-4537-BD37-E066678613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7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1D7C-D370-6C29-5267-0954F13A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222189"/>
            <a:ext cx="9603275" cy="542657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Modeling-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2)Equivalent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8B6B-C7BF-ABA9-C864-F79841EA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8620"/>
            <a:ext cx="9603275" cy="3819969"/>
          </a:xfrm>
        </p:spPr>
        <p:txBody>
          <a:bodyPr/>
          <a:lstStyle/>
          <a:p>
            <a:r>
              <a:rPr lang="en-US" i="0" dirty="0">
                <a:effectLst/>
              </a:rPr>
              <a:t>Simplification of Local POE-based Error Model by Keeping Joint Motion Errors</a:t>
            </a:r>
          </a:p>
          <a:p>
            <a:endParaRPr lang="en-US" dirty="0"/>
          </a:p>
          <a:p>
            <a:r>
              <a:rPr lang="en-US" i="0" dirty="0">
                <a:effectLst/>
              </a:rPr>
              <a:t>Approximation of Configuration-dependent Joint Motion Errors Using Artificial Neural Networks</a:t>
            </a:r>
          </a:p>
          <a:p>
            <a:endParaRPr lang="en-US" dirty="0"/>
          </a:p>
          <a:p>
            <a:r>
              <a:rPr lang="en-US" i="0" dirty="0">
                <a:effectLst/>
              </a:rPr>
              <a:t>Benefits:</a:t>
            </a:r>
          </a:p>
          <a:p>
            <a:pPr marL="0" indent="0">
              <a:buNone/>
            </a:pPr>
            <a:r>
              <a:rPr lang="en-US" dirty="0"/>
              <a:t>      1) Simplicity</a:t>
            </a:r>
          </a:p>
          <a:p>
            <a:pPr marL="0" indent="0">
              <a:buNone/>
            </a:pPr>
            <a:r>
              <a:rPr lang="en-US" dirty="0"/>
              <a:t>      2) Accuracy</a:t>
            </a:r>
          </a:p>
          <a:p>
            <a:pPr marL="0" indent="0">
              <a:buNone/>
            </a:pPr>
            <a:r>
              <a:rPr lang="en-US" dirty="0"/>
              <a:t>      3) Ease of Error Compensation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E54DE-1EB8-914E-56F0-5EA3C303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BA1-309E-4537-BD37-E066678613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7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1D7C-D370-6C29-5267-0954F13A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49410"/>
            <a:ext cx="9603275" cy="542657"/>
          </a:xfrm>
        </p:spPr>
        <p:txBody>
          <a:bodyPr>
            <a:normAutofit/>
          </a:bodyPr>
          <a:lstStyle/>
          <a:p>
            <a:r>
              <a:rPr lang="en-US" sz="2400" dirty="0"/>
              <a:t>Results-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8B6B-C7BF-ABA9-C864-F79841EA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8620"/>
            <a:ext cx="9603275" cy="3819969"/>
          </a:xfrm>
        </p:spPr>
        <p:txBody>
          <a:bodyPr/>
          <a:lstStyle/>
          <a:p>
            <a:r>
              <a:rPr lang="en-US" dirty="0"/>
              <a:t>Position and Orientation errors are reduced.</a:t>
            </a:r>
          </a:p>
          <a:p>
            <a:endParaRPr lang="en-US" dirty="0"/>
          </a:p>
          <a:p>
            <a:r>
              <a:rPr lang="en-US" dirty="0"/>
              <a:t>Pose accuracy is increased</a:t>
            </a:r>
          </a:p>
          <a:p>
            <a:endParaRPr lang="en-US" dirty="0"/>
          </a:p>
          <a:p>
            <a:r>
              <a:rPr lang="en-US" dirty="0"/>
              <a:t>Standard Deviation of pose errors are reduced</a:t>
            </a:r>
          </a:p>
          <a:p>
            <a:endParaRPr lang="en-US" dirty="0"/>
          </a:p>
          <a:p>
            <a:r>
              <a:rPr lang="en-US" dirty="0"/>
              <a:t>Proposed model outperforms traditional method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27DD0-182E-A383-9A43-B8F34A4D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BA1-309E-4537-BD37-E0666786130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29BBF-02BE-9840-E86A-D41769625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040883"/>
            <a:ext cx="4264241" cy="42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3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1D7C-D370-6C29-5267-0954F13A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49410"/>
            <a:ext cx="9603275" cy="542657"/>
          </a:xfrm>
        </p:spPr>
        <p:txBody>
          <a:bodyPr>
            <a:normAutofit/>
          </a:bodyPr>
          <a:lstStyle/>
          <a:p>
            <a:r>
              <a:rPr lang="en-US" sz="2400" dirty="0"/>
              <a:t>Conclusion-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78B6B-C7BF-ABA9-C864-F79841EA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8620"/>
            <a:ext cx="9603275" cy="3819969"/>
          </a:xfrm>
        </p:spPr>
        <p:txBody>
          <a:bodyPr/>
          <a:lstStyle/>
          <a:p>
            <a:r>
              <a:rPr lang="en-US" dirty="0"/>
              <a:t>New or Novel Calibration Method</a:t>
            </a:r>
          </a:p>
          <a:p>
            <a:endParaRPr lang="en-US" dirty="0"/>
          </a:p>
          <a:p>
            <a:r>
              <a:rPr lang="en-US" dirty="0"/>
              <a:t>Effective for Serial Robot</a:t>
            </a:r>
          </a:p>
          <a:p>
            <a:endParaRPr lang="en-US" dirty="0"/>
          </a:p>
          <a:p>
            <a:r>
              <a:rPr lang="en-US" dirty="0"/>
              <a:t>Challenges remains when applying on parallel robot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27DD0-182E-A383-9A43-B8F34A4D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7BA1-309E-4537-BD37-E066678613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296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88</TotalTime>
  <Words>249</Words>
  <Application>Microsoft Office PowerPoint</Application>
  <PresentationFormat>Widescreen</PresentationFormat>
  <Paragraphs>76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2</vt:lpstr>
      <vt:lpstr>Dividend</vt:lpstr>
      <vt:lpstr>CSE438 Paper Presentation  Topic- Calibration of Serial Robots through Integration of Local POE Formula and Artificial Neural Networks</vt:lpstr>
      <vt:lpstr>Introduction -</vt:lpstr>
      <vt:lpstr>Methods-  1)Model Based methods-</vt:lpstr>
      <vt:lpstr>Methods-  2)Data-Driven Methods-</vt:lpstr>
      <vt:lpstr>Methodology- </vt:lpstr>
      <vt:lpstr>Modeling-  1)Actual Robot</vt:lpstr>
      <vt:lpstr>Modeling-  2)Equivalent Robot</vt:lpstr>
      <vt:lpstr>Results- </vt:lpstr>
      <vt:lpstr>Conclusion-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CSE438 Paper Presentation  Topic- Calibration of Serial Robots through Integration of Local POE Formula and Artificial Neural Networks</dc:title>
  <dc:creator>Xenox X</dc:creator>
  <cp:lastModifiedBy>Xenox X</cp:lastModifiedBy>
  <cp:revision>5</cp:revision>
  <dcterms:created xsi:type="dcterms:W3CDTF">2023-11-27T18:22:05Z</dcterms:created>
  <dcterms:modified xsi:type="dcterms:W3CDTF">2023-11-28T06:21:05Z</dcterms:modified>
</cp:coreProperties>
</file>