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Prepared by Jakub Klisky</a:t>
            </a:r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Can in-context learning outperform instruction tuning?</a:t>
            </a:r>
            <a:endParaRPr sz="4400"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Student_Name</a:t>
            </a:r>
            <a:r>
              <a:rPr dirty="0"/>
              <a:t>&gt;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Academic Supervisor: Prof Philip Treleaven</a:t>
            </a:r>
            <a:br>
              <a:rPr lang="en-US" sz="2000" dirty="0"/>
            </a:br>
            <a:r>
              <a:rPr lang="en-US" sz="2000" dirty="0"/>
              <a:t>Technical Advisor: </a:t>
            </a:r>
            <a:endParaRPr sz="200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87523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Todo: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10660" y="2836282"/>
            <a:ext cx="6626301" cy="161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to instructions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Figure out </a:t>
            </a:r>
            <a:r>
              <a:rPr lang="en-GB" sz="1750" dirty="0" err="1"/>
              <a:t>whats</a:t>
            </a:r>
            <a:r>
              <a:rPr lang="en-GB" sz="1750" dirty="0"/>
              <a:t> going on with BLEURT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Train it on more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Filter out examples that are too large</a:t>
            </a: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8E6-011E-000A-E0AC-27F8D8DB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>
            <a:extLst>
              <a:ext uri="{FF2B5EF4-FFF2-40B4-BE49-F238E27FC236}">
                <a16:creationId xmlns:a16="http://schemas.microsoft.com/office/drawing/2014/main" id="{5D3111C5-D9BA-13D8-2708-377E9B9FC3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Impact Statement (business/industry)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>
            <a:extLst>
              <a:ext uri="{FF2B5EF4-FFF2-40B4-BE49-F238E27FC236}">
                <a16:creationId xmlns:a16="http://schemas.microsoft.com/office/drawing/2014/main" id="{641F11AD-9152-C7A5-D59E-5A6B06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>
            <a:extLst>
              <a:ext uri="{FF2B5EF4-FFF2-40B4-BE49-F238E27FC236}">
                <a16:creationId xmlns:a16="http://schemas.microsoft.com/office/drawing/2014/main" id="{329111ED-41FD-632D-F838-8114929159A3}"/>
              </a:ext>
            </a:extLst>
          </p:cNvPr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>
            <a:extLst>
              <a:ext uri="{FF2B5EF4-FFF2-40B4-BE49-F238E27FC236}">
                <a16:creationId xmlns:a16="http://schemas.microsoft.com/office/drawing/2014/main" id="{113EAC0E-88F2-DCAA-498C-E492D23D9D64}"/>
              </a:ext>
            </a:extLst>
          </p:cNvPr>
          <p:cNvSpPr txBox="1"/>
          <p:nvPr/>
        </p:nvSpPr>
        <p:spPr>
          <a:xfrm>
            <a:off x="610660" y="2028368"/>
            <a:ext cx="4058483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3</a:t>
            </a:r>
          </a:p>
        </p:txBody>
      </p:sp>
    </p:spTree>
    <p:extLst>
      <p:ext uri="{BB962C8B-B14F-4D97-AF65-F5344CB8AC3E}">
        <p14:creationId xmlns:p14="http://schemas.microsoft.com/office/powerpoint/2010/main" val="38729081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2</a:t>
            </a:r>
          </a:p>
        </p:txBody>
      </p:sp>
      <p:sp>
        <p:nvSpPr>
          <p:cNvPr id="157" name="Point 1…"/>
          <p:cNvSpPr txBox="1"/>
          <p:nvPr/>
        </p:nvSpPr>
        <p:spPr>
          <a:xfrm>
            <a:off x="609600" y="2158113"/>
            <a:ext cx="12605182" cy="21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Instruction Tuning provides models with greater </a:t>
            </a:r>
            <a:r>
              <a:rPr lang="en-GB" sz="1750" i="1" dirty="0"/>
              <a:t>adaptability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In-context Learning provides models with greater </a:t>
            </a:r>
            <a:r>
              <a:rPr lang="en-GB" sz="1750" i="1" dirty="0"/>
              <a:t>specificity to certain tasks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How do Instruction Tuning and In-context Learning compare when faced with </a:t>
            </a:r>
            <a:r>
              <a:rPr lang="en-GB" sz="1750" i="1" dirty="0"/>
              <a:t>domain-specific </a:t>
            </a:r>
            <a:r>
              <a:rPr lang="en-GB" sz="1750" dirty="0"/>
              <a:t>tasks?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Does In-context Learning </a:t>
            </a:r>
            <a:r>
              <a:rPr lang="en-GB" sz="1750" i="1" dirty="0"/>
              <a:t>outperform</a:t>
            </a:r>
            <a:r>
              <a:rPr lang="en-GB" sz="1750" dirty="0"/>
              <a:t> Instruction Tuning on domain-specific tasks?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11100" y="2031592"/>
            <a:ext cx="495680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Industry background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Submitted publications 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613998" y="2027921"/>
            <a:ext cx="8026685" cy="158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LLMs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for domain-specific tasks</a:t>
            </a:r>
            <a:endParaRPr sz="1750" dirty="0"/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Compare IT-trained performance with ICL performance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567959" y="665894"/>
            <a:ext cx="10972800" cy="998519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739888" y="2351489"/>
            <a:ext cx="1000767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b="1" dirty="0"/>
              <a:t>Experiment</a:t>
            </a:r>
            <a:r>
              <a:rPr sz="1750" b="1" dirty="0"/>
              <a:t>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GPT2 model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dirty="0"/>
              <a:t>Run on Natural Instructions and Alpaca Datasets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 err="1"/>
              <a:t>Experiment</a:t>
            </a:r>
            <a:r>
              <a:rPr lang="fr-FR" sz="1750" b="1" dirty="0"/>
              <a:t>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Apply ICL to domain-specific datasets (medicine/finance/law)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/>
              <a:t>Experiment 3</a:t>
            </a:r>
            <a:endParaRPr lang="fr-FR"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Compare performance of IT model on domain-specific dataset with ICL</a:t>
            </a:r>
          </a:p>
          <a:p>
            <a:pPr marL="404177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sz="175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1:</a:t>
            </a:r>
            <a:r>
              <a:rPr lang="en-US" sz="4400" dirty="0"/>
              <a:t> Instruction Tuning on GPT2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Format data into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SFTTrainer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Evaluate using BERT-score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6445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Natural Instructions (757 tasks)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ALPACA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193117" y="1937152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5297512" y="348854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B1098-02EC-F14B-F6B5-5D9EED7AEE31}"/>
              </a:ext>
            </a:extLst>
          </p:cNvPr>
          <p:cNvSpPr txBox="1"/>
          <p:nvPr/>
        </p:nvSpPr>
        <p:spPr>
          <a:xfrm>
            <a:off x="4082468" y="500336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4DAC-3897-CB12-4609-02B0B24B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1" y="5529031"/>
            <a:ext cx="3419952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10C5-54FE-C047-81AD-32DA69731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4" y="178166"/>
            <a:ext cx="2953162" cy="15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83713-28A4-8C8C-CC35-D1A1E2225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74" y="330587"/>
            <a:ext cx="12192000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2</a:t>
            </a:r>
            <a:r>
              <a:rPr sz="4400" dirty="0"/>
              <a:t>:</a:t>
            </a:r>
            <a:r>
              <a:rPr lang="en-US" sz="4400" dirty="0"/>
              <a:t> ICL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05DD6-F775-2046-D61F-FBB51380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2632"/>
            <a:ext cx="12192000" cy="3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3</a:t>
            </a:r>
            <a:r>
              <a:rPr sz="4400" dirty="0"/>
              <a:t>:</a:t>
            </a:r>
            <a:r>
              <a:rPr lang="en-US" sz="4400" dirty="0"/>
              <a:t> Comparing ICL vs IT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DAF13-9423-9D64-018E-CB7483155C95}"/>
              </a:ext>
            </a:extLst>
          </p:cNvPr>
          <p:cNvSpPr txBox="1"/>
          <p:nvPr/>
        </p:nvSpPr>
        <p:spPr>
          <a:xfrm>
            <a:off x="609600" y="27432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Qualitative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at perform time is much more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does not require training</a:t>
            </a:r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54545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Contributions</a:t>
            </a:r>
            <a:r>
              <a:rPr lang="en-US" sz="4400" dirty="0"/>
              <a:t> to Science (academic)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9600" y="2222807"/>
            <a:ext cx="10485430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Comparison between SOTA tuning methods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Extension of ‘EXPLORING THE RELATIONSHIP BETWEEN INCONTEXT LEARNING AND INSTRUCTION TUNING’ which only experiments with general tasks (sentiment analysis and English-Czech Translation)</a:t>
            </a:r>
            <a:endParaRPr sz="1750" dirty="0"/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345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Graphik Medium</vt:lpstr>
      <vt:lpstr>Graphik Semibold</vt:lpstr>
      <vt:lpstr>Wingdings</vt:lpstr>
      <vt:lpstr>Office Theme</vt:lpstr>
      <vt:lpstr>Can in-context learning outperform instruction tuning?   &lt;Student_Name&gt;  Academic Supervisor: Prof Philip Treleaven Technical Advisor:      </vt:lpstr>
      <vt:lpstr>Research Motivations</vt:lpstr>
      <vt:lpstr>Industry Background and Publications </vt:lpstr>
      <vt:lpstr>Research Objectives</vt:lpstr>
      <vt:lpstr>Research Methodology &amp; Structure </vt:lpstr>
      <vt:lpstr>Exp 1: Instruction Tuning on GPT2 </vt:lpstr>
      <vt:lpstr>Exp 2: ICL </vt:lpstr>
      <vt:lpstr>Exp 3: Comparing ICL vs IT </vt:lpstr>
      <vt:lpstr>Contributions to Science (academic) </vt:lpstr>
      <vt:lpstr>Todo: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Tewari, Zaki</cp:lastModifiedBy>
  <cp:revision>16</cp:revision>
  <dcterms:created xsi:type="dcterms:W3CDTF">2023-05-17T17:08:02Z</dcterms:created>
  <dcterms:modified xsi:type="dcterms:W3CDTF">2024-03-17T14:07:12Z</dcterms:modified>
</cp:coreProperties>
</file>