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0" r:id="rId4"/>
    <p:sldId id="261" r:id="rId5"/>
  </p:sldIdLst>
  <p:sldSz cx="14630400" cy="8229600"/>
  <p:notesSz cx="8229600" cy="146304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unces Extra Bold" panose="020B0604020202020204" charset="0"/>
      <p:regular r:id="rId11"/>
    </p:embeddedFont>
    <p:embeddedFont>
      <p:font typeface="Nobile" panose="020B0604020202020204" charset="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688B1A4-44B9-4936-9D8F-1D36DBCC258F}">
          <p14:sldIdLst>
            <p14:sldId id="256"/>
            <p14:sldId id="257"/>
          </p14:sldIdLst>
        </p14:section>
        <p14:section name="Untitled Section" id="{6374B76B-860E-4613-8ABB-8075BAA43F11}">
          <p14:sldIdLst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F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95" d="100"/>
          <a:sy n="95" d="100"/>
        </p:scale>
        <p:origin x="-978" y="-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4943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97391" y="2773799"/>
            <a:ext cx="61392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دیتابیس جامع پوهنتون کابل</a:t>
            </a:r>
            <a:endParaRPr lang="en-US" sz="4450" dirty="0"/>
          </a:p>
        </p:txBody>
      </p:sp>
      <p:sp>
        <p:nvSpPr>
          <p:cNvPr id="6" name="Shape 3"/>
          <p:cNvSpPr/>
          <p:nvPr/>
        </p:nvSpPr>
        <p:spPr>
          <a:xfrm>
            <a:off x="13473708" y="5075753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EB3BDA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3608248" y="5208389"/>
            <a:ext cx="93821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 rtl="1">
              <a:lnSpc>
                <a:spcPts val="750"/>
              </a:lnSpc>
              <a:buNone/>
            </a:pPr>
            <a:r>
              <a:rPr lang="en-US" sz="750" dirty="0">
                <a:solidFill>
                  <a:srgbClr val="4D4D51"/>
                </a:solidFill>
                <a:latin typeface="Nobile Medium" pitchFamily="34" charset="0"/>
                <a:ea typeface="Nobile Medium" pitchFamily="34" charset="-122"/>
                <a:cs typeface="Nobile Medium" pitchFamily="34" charset="-120"/>
              </a:rPr>
              <a:t>ذم</a:t>
            </a:r>
            <a:endParaRPr lang="en-US" sz="750" dirty="0"/>
          </a:p>
        </p:txBody>
      </p:sp>
      <p:sp>
        <p:nvSpPr>
          <p:cNvPr id="8" name="Text 5"/>
          <p:cNvSpPr/>
          <p:nvPr/>
        </p:nvSpPr>
        <p:spPr>
          <a:xfrm>
            <a:off x="11409283" y="5058847"/>
            <a:ext cx="1951077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Nobile Bold" pitchFamily="34" charset="0"/>
                <a:ea typeface="Nobile Bold" pitchFamily="34" charset="-122"/>
                <a:cs typeface="Nobile Bold" pitchFamily="34" charset="-120"/>
              </a:rPr>
              <a:t>توسط ذکی مرادی</a:t>
            </a:r>
            <a:endParaRPr lang="en-US" sz="2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E591BE8-DB3C-4F29-905F-EB0E31A84CD1}"/>
              </a:ext>
            </a:extLst>
          </p:cNvPr>
          <p:cNvSpPr/>
          <p:nvPr/>
        </p:nvSpPr>
        <p:spPr>
          <a:xfrm>
            <a:off x="12871048" y="7751742"/>
            <a:ext cx="1620456" cy="396835"/>
          </a:xfrm>
          <a:prstGeom prst="rect">
            <a:avLst/>
          </a:prstGeom>
          <a:solidFill>
            <a:srgbClr val="FAFF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30454A-0C56-4D65-8457-B31DA2567753}"/>
              </a:ext>
            </a:extLst>
          </p:cNvPr>
          <p:cNvSpPr/>
          <p:nvPr/>
        </p:nvSpPr>
        <p:spPr>
          <a:xfrm>
            <a:off x="13499824" y="5738793"/>
            <a:ext cx="362903" cy="39683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rs-AF" dirty="0"/>
              <a:t>م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6358A5-883C-4CB5-8C05-5111F96CB542}"/>
              </a:ext>
            </a:extLst>
          </p:cNvPr>
          <p:cNvSpPr txBox="1"/>
          <p:nvPr/>
        </p:nvSpPr>
        <p:spPr>
          <a:xfrm>
            <a:off x="11778044" y="5766296"/>
            <a:ext cx="16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prs-AF" b="1" dirty="0"/>
              <a:t>محمد الله</a:t>
            </a:r>
            <a:r>
              <a:rPr lang="en-US" b="1" dirty="0"/>
              <a:t> </a:t>
            </a:r>
            <a:r>
              <a:rPr lang="prs-AF" b="1" dirty="0"/>
              <a:t>ریاض</a:t>
            </a:r>
            <a:r>
              <a:rPr lang="en-US" b="1" dirty="0"/>
              <a:t> 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2420BBE-530D-43E8-A0A2-016B0D7C609C}"/>
              </a:ext>
            </a:extLst>
          </p:cNvPr>
          <p:cNvSpPr/>
          <p:nvPr/>
        </p:nvSpPr>
        <p:spPr>
          <a:xfrm>
            <a:off x="13473708" y="6396781"/>
            <a:ext cx="362903" cy="396835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rs-AF" dirty="0"/>
              <a:t>ع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C2DA5C-2C1F-44D3-ACE4-8B95B5EF6EAB}"/>
              </a:ext>
            </a:extLst>
          </p:cNvPr>
          <p:cNvSpPr txBox="1"/>
          <p:nvPr/>
        </p:nvSpPr>
        <p:spPr>
          <a:xfrm>
            <a:off x="11598442" y="6374774"/>
            <a:ext cx="1835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prs-AF" b="1" dirty="0"/>
              <a:t>محمد عارض محمدی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31612" y="1516499"/>
            <a:ext cx="76049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ساختار و ویژگی‌های اصلی دیتابیس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9997" y="2678906"/>
            <a:ext cx="2152055" cy="130694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6540" y="3294936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437948" y="29057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مدیریت دانشجویان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3817858" y="3396139"/>
            <a:ext cx="545532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ثبت اطلاعات فردی، سوابق تحصیلی و فعالیت‌های دانشجویی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50463" y="3998952"/>
            <a:ext cx="8592860" cy="15240"/>
          </a:xfrm>
          <a:prstGeom prst="roundRect">
            <a:avLst>
              <a:gd name="adj" fmla="val 1339536"/>
            </a:avLst>
          </a:prstGeom>
          <a:solidFill>
            <a:srgbClr val="CED9CE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3910" y="4042529"/>
            <a:ext cx="4304109" cy="1306949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16540" y="4496633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361861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مدیریت استادان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3360777" y="4759762"/>
            <a:ext cx="483631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سوابق علمی، دروس تدریس شده </a:t>
            </a:r>
            <a:endParaRPr lang="en-US" sz="1750" dirty="0"/>
          </a:p>
        </p:txBody>
      </p:sp>
      <p:sp>
        <p:nvSpPr>
          <p:cNvPr id="12" name="Shape 6"/>
          <p:cNvSpPr/>
          <p:nvPr/>
        </p:nvSpPr>
        <p:spPr>
          <a:xfrm>
            <a:off x="850463" y="5362575"/>
            <a:ext cx="7516773" cy="15240"/>
          </a:xfrm>
          <a:prstGeom prst="roundRect">
            <a:avLst>
              <a:gd name="adj" fmla="val 1339536"/>
            </a:avLst>
          </a:prstGeom>
          <a:solidFill>
            <a:srgbClr val="CED9CE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7942" y="5406152"/>
            <a:ext cx="6456164" cy="1306949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16659" y="5860256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4285893" y="56329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منابع درسی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2650331" y="6123384"/>
            <a:ext cx="4470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منابع آموزشی و برنامه‌های درسی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74AB047-3953-4423-B6F4-4FFDC7B5C5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93587" y="7708787"/>
            <a:ext cx="1621677" cy="3962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166021" y="9914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5550"/>
              </a:lnSpc>
              <a:buNone/>
            </a:pPr>
            <a:r>
              <a:rPr lang="prs-AF" sz="4450" b="1" dirty="0">
                <a:solidFill>
                  <a:srgbClr val="3B4540"/>
                </a:solidFill>
                <a:latin typeface="Fraunces Extra Bold" pitchFamily="34" charset="0"/>
              </a:rPr>
              <a:t> اطلاعات اولیه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13550979" y="2040374"/>
            <a:ext cx="30480" cy="5197793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/>
        </p:spPr>
      </p:sp>
      <p:sp>
        <p:nvSpPr>
          <p:cNvPr id="5" name="Shape 2"/>
          <p:cNvSpPr/>
          <p:nvPr/>
        </p:nvSpPr>
        <p:spPr>
          <a:xfrm>
            <a:off x="12676346" y="2280285"/>
            <a:ext cx="680442" cy="3048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/>
        </p:spPr>
      </p:sp>
      <p:sp>
        <p:nvSpPr>
          <p:cNvPr id="6" name="Shape 3"/>
          <p:cNvSpPr/>
          <p:nvPr/>
        </p:nvSpPr>
        <p:spPr>
          <a:xfrm>
            <a:off x="13326308" y="2040374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11379" y="2082879"/>
            <a:ext cx="340162" cy="42529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612154" y="21182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750"/>
              </a:lnSpc>
              <a:buNone/>
            </a:pPr>
            <a:r>
              <a:rPr lang="prs-AF" sz="2400" dirty="0"/>
              <a:t>تعداد تیبل</a:t>
            </a:r>
            <a:endParaRPr lang="en-US" sz="2400" dirty="0"/>
          </a:p>
        </p:txBody>
      </p:sp>
      <p:sp>
        <p:nvSpPr>
          <p:cNvPr id="9" name="Text 5"/>
          <p:cNvSpPr/>
          <p:nvPr/>
        </p:nvSpPr>
        <p:spPr>
          <a:xfrm>
            <a:off x="6060402" y="2722125"/>
            <a:ext cx="6167199" cy="385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prs-AF" sz="2400" dirty="0">
                <a:solidFill>
                  <a:srgbClr val="405449"/>
                </a:solidFill>
                <a:latin typeface="Nobile" pitchFamily="34" charset="0"/>
              </a:rPr>
              <a:t>درمجموع ما بیش از ۳۰ تیبل داریم</a:t>
            </a:r>
            <a:endParaRPr lang="en-US" sz="2400" dirty="0"/>
          </a:p>
        </p:txBody>
      </p:sp>
      <p:sp>
        <p:nvSpPr>
          <p:cNvPr id="11" name="Shape 7"/>
          <p:cNvSpPr/>
          <p:nvPr/>
        </p:nvSpPr>
        <p:spPr>
          <a:xfrm>
            <a:off x="12676346" y="4164092"/>
            <a:ext cx="680442" cy="3048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/>
        </p:spPr>
      </p:sp>
      <p:sp>
        <p:nvSpPr>
          <p:cNvPr id="12" name="Shape 8"/>
          <p:cNvSpPr/>
          <p:nvPr/>
        </p:nvSpPr>
        <p:spPr>
          <a:xfrm>
            <a:off x="13326308" y="3924181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11379" y="3966686"/>
            <a:ext cx="340162" cy="425291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9612154" y="40020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750"/>
              </a:lnSpc>
              <a:buNone/>
            </a:pPr>
            <a:r>
              <a:rPr lang="prs-AF" sz="2200" b="1" dirty="0">
                <a:solidFill>
                  <a:srgbClr val="405449"/>
                </a:solidFill>
                <a:latin typeface="Fraunces Extra Bold" pitchFamily="34" charset="0"/>
              </a:rPr>
              <a:t>تعداد تیبل وابسته</a:t>
            </a:r>
            <a:endParaRPr lang="en-US" sz="2200" dirty="0"/>
          </a:p>
        </p:txBody>
      </p:sp>
      <p:sp>
        <p:nvSpPr>
          <p:cNvPr id="15" name="Text 10"/>
          <p:cNvSpPr/>
          <p:nvPr/>
        </p:nvSpPr>
        <p:spPr>
          <a:xfrm>
            <a:off x="6280190" y="4492466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prs-AF" sz="24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دراین پروژه دو عدد تیبل وابسته داریم</a:t>
            </a:r>
            <a:endParaRPr lang="en-US" sz="2400" dirty="0"/>
          </a:p>
        </p:txBody>
      </p:sp>
      <p:sp>
        <p:nvSpPr>
          <p:cNvPr id="17" name="Shape 12"/>
          <p:cNvSpPr/>
          <p:nvPr/>
        </p:nvSpPr>
        <p:spPr>
          <a:xfrm>
            <a:off x="12676346" y="6047899"/>
            <a:ext cx="680442" cy="30480"/>
          </a:xfrm>
          <a:prstGeom prst="roundRect">
            <a:avLst>
              <a:gd name="adj" fmla="val 669768"/>
            </a:avLst>
          </a:prstGeom>
          <a:solidFill>
            <a:srgbClr val="CED9CE"/>
          </a:solidFill>
          <a:ln/>
        </p:spPr>
      </p:sp>
      <p:sp>
        <p:nvSpPr>
          <p:cNvPr id="18" name="Shape 13"/>
          <p:cNvSpPr/>
          <p:nvPr/>
        </p:nvSpPr>
        <p:spPr>
          <a:xfrm>
            <a:off x="13326308" y="5807988"/>
            <a:ext cx="510302" cy="510302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11379" y="5850493"/>
            <a:ext cx="340162" cy="425291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9612154" y="588585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750"/>
              </a:lnSpc>
              <a:buNone/>
            </a:pPr>
            <a:r>
              <a:rPr lang="prs-AF" sz="2200" b="1" dirty="0">
                <a:solidFill>
                  <a:srgbClr val="405449"/>
                </a:solidFill>
                <a:latin typeface="Fraunces Extra Bold" pitchFamily="34" charset="0"/>
              </a:rPr>
              <a:t>سوپر تیبل ها</a:t>
            </a:r>
            <a:endParaRPr lang="en-US" sz="2200" dirty="0"/>
          </a:p>
        </p:txBody>
      </p:sp>
      <p:sp>
        <p:nvSpPr>
          <p:cNvPr id="21" name="Text 15"/>
          <p:cNvSpPr/>
          <p:nvPr/>
        </p:nvSpPr>
        <p:spPr>
          <a:xfrm>
            <a:off x="6280190" y="6376273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r>
              <a:rPr lang="prs-AF" sz="2400" dirty="0">
                <a:solidFill>
                  <a:srgbClr val="405449"/>
                </a:solidFill>
                <a:latin typeface="Nobile" pitchFamily="34" charset="0"/>
              </a:rPr>
              <a:t>دو عدد سوپر تیبل داریم</a:t>
            </a:r>
            <a:endParaRPr lang="en-US" sz="2400" dirty="0"/>
          </a:p>
        </p:txBody>
      </p:sp>
      <p:sp>
        <p:nvSpPr>
          <p:cNvPr id="22" name="Text 16"/>
          <p:cNvSpPr/>
          <p:nvPr/>
        </p:nvSpPr>
        <p:spPr>
          <a:xfrm>
            <a:off x="6280190" y="6875264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 rtl="1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958AB7B-111E-4B12-B000-09C092C563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43656" y="7733569"/>
            <a:ext cx="1718723" cy="4199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1E6375-0182-4F69-BA39-05287C155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79" y="149057"/>
            <a:ext cx="13912770" cy="77897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9BF91E-02D7-496C-BD6C-E451D3D79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0437" y="7799969"/>
            <a:ext cx="1621677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45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81</Words>
  <Application>Microsoft Office PowerPoint</Application>
  <PresentationFormat>Custom</PresentationFormat>
  <Paragraphs>24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Calibri</vt:lpstr>
      <vt:lpstr>Arial</vt:lpstr>
      <vt:lpstr>Nobile Bold</vt:lpstr>
      <vt:lpstr>Fraunces Extra Bold</vt:lpstr>
      <vt:lpstr>Nobile Medium</vt:lpstr>
      <vt:lpstr>Nobile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Mohammad Arez Khan</cp:lastModifiedBy>
  <cp:revision>7</cp:revision>
  <dcterms:created xsi:type="dcterms:W3CDTF">2025-05-27T17:07:07Z</dcterms:created>
  <dcterms:modified xsi:type="dcterms:W3CDTF">2025-06-17T05:17:26Z</dcterms:modified>
</cp:coreProperties>
</file>