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10228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Firefox IOS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Presented By Rawi &amp; Mariane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199" y="273050"/>
            <a:ext cx="3008315" cy="116205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FireFox</a:t>
            </a:r>
            <a:r>
              <a:rPr dirty="0"/>
              <a:t> IOS</a:t>
            </a:r>
          </a:p>
        </p:txBody>
      </p:sp>
      <p:pic>
        <p:nvPicPr>
          <p:cNvPr id="116" name="image1.jpg" descr="gener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788" y="1143000"/>
            <a:ext cx="5480673" cy="411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457199" y="1435101"/>
            <a:ext cx="2989589" cy="3822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 b="1"/>
            </a:pPr>
            <a:r>
              <a:rPr dirty="0"/>
              <a:t>What is </a:t>
            </a:r>
            <a:r>
              <a:rPr dirty="0" err="1"/>
              <a:t>FireFox</a:t>
            </a:r>
            <a:r>
              <a:rPr dirty="0"/>
              <a:t> IOS?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 sz="1400"/>
            </a:pPr>
            <a:r>
              <a:rPr dirty="0" smtClean="0"/>
              <a:t>A </a:t>
            </a:r>
            <a:r>
              <a:rPr dirty="0"/>
              <a:t>browser from Mozilla, for the Apple </a:t>
            </a:r>
            <a:r>
              <a:rPr dirty="0" smtClean="0"/>
              <a:t>touch </a:t>
            </a:r>
            <a:r>
              <a:rPr dirty="0"/>
              <a:t>mobile devices.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 sz="1400"/>
            </a:pPr>
            <a:r>
              <a:rPr lang="en-US" dirty="0" err="1" smtClean="0"/>
              <a:t>FireFox</a:t>
            </a:r>
            <a:r>
              <a:rPr lang="en-US" dirty="0" smtClean="0"/>
              <a:t> IOS did not use the Gecko layout that are used with other </a:t>
            </a:r>
            <a:r>
              <a:rPr lang="en-US" dirty="0" err="1" smtClean="0"/>
              <a:t>FireFox</a:t>
            </a:r>
            <a:r>
              <a:rPr lang="en-US" dirty="0" smtClean="0"/>
              <a:t> applications</a:t>
            </a:r>
          </a:p>
          <a:p>
            <a:pPr marL="0" indent="0">
              <a:spcBef>
                <a:spcPts val="300"/>
              </a:spcBef>
              <a:buFont typeface="Wingdings"/>
              <a:buChar char="➢"/>
              <a:defRPr sz="1400" b="1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 b="1"/>
            </a:pPr>
            <a:r>
              <a:rPr dirty="0"/>
              <a:t>Why did it not use the famous Gecko layout?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  <a:defRPr sz="1400"/>
            </a:pPr>
            <a:r>
              <a:rPr lang="en-US" dirty="0" smtClean="0"/>
              <a:t>Because of </a:t>
            </a:r>
            <a:r>
              <a:rPr dirty="0" smtClean="0"/>
              <a:t>Apple's policies</a:t>
            </a:r>
            <a:r>
              <a:rPr dirty="0"/>
              <a:t>, Firefox uses the built-in iOS </a:t>
            </a:r>
            <a:r>
              <a:rPr dirty="0" err="1"/>
              <a:t>WebKit</a:t>
            </a:r>
            <a:r>
              <a:rPr dirty="0"/>
              <a:t>-based rendering </a:t>
            </a:r>
            <a:r>
              <a:rPr dirty="0" smtClean="0"/>
              <a:t>framework.</a:t>
            </a:r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457199" y="273050"/>
            <a:ext cx="3008315" cy="1162050"/>
          </a:xfrm>
          <a:prstGeom prst="rect">
            <a:avLst/>
          </a:prstGeom>
        </p:spPr>
        <p:txBody>
          <a:bodyPr/>
          <a:lstStyle/>
          <a:p>
            <a:r>
              <a:t>Development &amp; Statistics on Firefox IOS Project </a:t>
            </a:r>
          </a:p>
        </p:txBody>
      </p:sp>
      <p:pic>
        <p:nvPicPr>
          <p:cNvPr id="120" name="image2.png" descr="commit-co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191000"/>
            <a:ext cx="7924800" cy="107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5715000" y="1447800"/>
            <a:ext cx="3048000" cy="22987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rPr dirty="0"/>
              <a:t>Firefox is an open-source browser, users around the world help to improve it.</a:t>
            </a:r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300"/>
              </a:spcBef>
              <a:buSzTx/>
              <a:buNone/>
              <a:defRPr sz="1400"/>
            </a:pPr>
            <a:r>
              <a:rPr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Bugzilla</a:t>
            </a:r>
            <a:r>
              <a:rPr lang="en-US" dirty="0" smtClean="0"/>
              <a:t>: a site where</a:t>
            </a:r>
            <a:r>
              <a:rPr dirty="0" smtClean="0"/>
              <a:t> </a:t>
            </a:r>
            <a:r>
              <a:rPr lang="en-US" dirty="0" smtClean="0"/>
              <a:t>d</a:t>
            </a:r>
            <a:r>
              <a:rPr dirty="0" smtClean="0"/>
              <a:t>evelopers </a:t>
            </a:r>
            <a:r>
              <a:rPr dirty="0"/>
              <a:t>can find a list of bugs in </a:t>
            </a:r>
            <a:r>
              <a:rPr dirty="0" smtClean="0"/>
              <a:t>Firefox</a:t>
            </a:r>
            <a:r>
              <a:rPr lang="en-US" dirty="0" smtClean="0"/>
              <a:t>.</a:t>
            </a:r>
            <a:r>
              <a:rPr dirty="0" smtClean="0"/>
              <a:t> </a:t>
            </a:r>
            <a:r>
              <a:rPr dirty="0"/>
              <a:t>All developers must follow </a:t>
            </a:r>
            <a:r>
              <a:rPr lang="en-US" dirty="0" smtClean="0"/>
              <a:t>a </a:t>
            </a:r>
            <a:r>
              <a:rPr lang="en-US" dirty="0"/>
              <a:t>s</a:t>
            </a:r>
            <a:r>
              <a:rPr dirty="0" smtClean="0"/>
              <a:t>wift </a:t>
            </a:r>
            <a:r>
              <a:rPr dirty="0"/>
              <a:t>style to keep the code </a:t>
            </a:r>
            <a:r>
              <a:rPr dirty="0">
                <a:solidFill>
                  <a:srgbClr val="FF0000"/>
                </a:solidFill>
              </a:rPr>
              <a:t>organized</a:t>
            </a:r>
            <a:r>
              <a:rPr dirty="0"/>
              <a:t>.</a:t>
            </a:r>
          </a:p>
        </p:txBody>
      </p:sp>
      <p:sp>
        <p:nvSpPr>
          <p:cNvPr id="122" name="Shape 122"/>
          <p:cNvSpPr/>
          <p:nvPr/>
        </p:nvSpPr>
        <p:spPr>
          <a:xfrm>
            <a:off x="744583" y="5550480"/>
            <a:ext cx="7848600" cy="114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457200">
              <a:defRPr sz="12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smtClean="0"/>
              <a:t>Firefox </a:t>
            </a:r>
            <a:r>
              <a:rPr dirty="0" smtClean="0"/>
              <a:t>uses </a:t>
            </a:r>
            <a:r>
              <a:rPr dirty="0"/>
              <a:t>the agile method. The goal is to more quickly introduce new features </a:t>
            </a:r>
            <a:r>
              <a:rPr dirty="0" smtClean="0"/>
              <a:t>while </a:t>
            </a:r>
            <a:r>
              <a:rPr dirty="0"/>
              <a:t>maintaining backward compatibility, security and overall code quality.</a:t>
            </a:r>
          </a:p>
          <a:p>
            <a:pPr>
              <a:spcBef>
                <a:spcPts val="400"/>
              </a:spcBef>
              <a:defRPr sz="1400"/>
            </a:pPr>
            <a:endParaRPr dirty="0"/>
          </a:p>
        </p:txBody>
      </p:sp>
      <p:pic>
        <p:nvPicPr>
          <p:cNvPr id="123" name="image3.png" descr="code-freq-static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1000" y="1447800"/>
            <a:ext cx="4953000" cy="2551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373017" y="340667"/>
            <a:ext cx="3267166" cy="7616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Releases + Code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4657369" y="279707"/>
            <a:ext cx="3515073" cy="1518942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45454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 smtClean="0"/>
              <a:t>Firefox </a:t>
            </a:r>
            <a:r>
              <a:rPr dirty="0"/>
              <a:t>separates code to packages to keep everything </a:t>
            </a:r>
            <a:r>
              <a:rPr dirty="0" smtClean="0"/>
              <a:t>organized </a:t>
            </a:r>
            <a:r>
              <a:rPr lang="en-US" dirty="0" smtClean="0"/>
              <a:t>so that it would be easy for developers to add or fix anything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developers change they won’t break the functionality of the whole browser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127" name="code struc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207" y="1558827"/>
            <a:ext cx="1997586" cy="5208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release-static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6258" y="1885950"/>
            <a:ext cx="2917296" cy="4554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0663">
              <a:defRPr sz="3564"/>
            </a:pPr>
            <a:r>
              <a:t>How MVC works in firefox </a:t>
            </a:r>
          </a:p>
          <a:p>
            <a:pPr defTabSz="740663">
              <a:defRPr sz="3564"/>
            </a:pPr>
            <a:r>
              <a:t>(UML Diagram)</a:t>
            </a:r>
          </a:p>
        </p:txBody>
      </p:sp>
      <p:pic>
        <p:nvPicPr>
          <p:cNvPr id="131" name="firefox-seque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005" y="1498367"/>
            <a:ext cx="8013990" cy="490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57199" y="117840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Contribution to firefox IOS</a:t>
            </a:r>
          </a:p>
        </p:txBody>
      </p:sp>
      <p:pic>
        <p:nvPicPr>
          <p:cNvPr id="134" name="Screen Shot 2016-06-22 at 1.38.1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231" y="1241689"/>
            <a:ext cx="8433538" cy="4905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885871"/>
          </a:xfrm>
        </p:spPr>
        <p:txBody>
          <a:bodyPr>
            <a:normAutofit/>
          </a:bodyPr>
          <a:lstStyle/>
          <a:p>
            <a:r>
              <a:rPr lang="en-US" sz="1300" b="0" dirty="0" err="1" smtClean="0"/>
              <a:t>CircleCI</a:t>
            </a:r>
            <a:r>
              <a:rPr lang="en-US" sz="1300" b="0" dirty="0" smtClean="0"/>
              <a:t> helps </a:t>
            </a:r>
            <a:r>
              <a:rPr lang="en-US" sz="1300" b="0" dirty="0"/>
              <a:t>software teams rapidly release code with confidence by automating the build, test, and deploy process.</a:t>
            </a:r>
            <a:endParaRPr lang="en-US" sz="1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88587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Codebeat</a:t>
            </a:r>
            <a:r>
              <a:rPr lang="en-US" dirty="0" smtClean="0"/>
              <a:t> </a:t>
            </a:r>
            <a:r>
              <a:rPr lang="en-US" dirty="0"/>
              <a:t>gathers the results of code analysis into a single, real-time report that gives all project stakeholders the information required to improve code quality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Firefox has a </a:t>
            </a:r>
            <a:r>
              <a:rPr lang="en-US" i="1" dirty="0"/>
              <a:t>3.02 GPA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 grade according to </a:t>
            </a:r>
            <a:r>
              <a:rPr lang="en-US" dirty="0" err="1"/>
              <a:t>Codebeat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63" y="465457"/>
            <a:ext cx="2493262" cy="792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10" y="623646"/>
            <a:ext cx="2172003" cy="476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0" y="2697943"/>
            <a:ext cx="5096993" cy="322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3297398"/>
            <a:ext cx="7332617" cy="24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55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57200" y="1552529"/>
            <a:ext cx="8347167" cy="1042625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Use a </a:t>
            </a:r>
            <a:r>
              <a:rPr lang="en-US" b="0" dirty="0"/>
              <a:t>strong random secret </a:t>
            </a:r>
            <a:r>
              <a:rPr lang="en-US" b="0" dirty="0" smtClean="0"/>
              <a:t>key, used </a:t>
            </a:r>
            <a:r>
              <a:rPr lang="en-US" b="0" dirty="0"/>
              <a:t>to encrypt and decrypt all </a:t>
            </a:r>
            <a:r>
              <a:rPr lang="en-US" b="0" dirty="0" smtClean="0"/>
              <a:t>the users’ data. The key is stored alongside the users’ </a:t>
            </a:r>
            <a:r>
              <a:rPr lang="en-US" b="0" dirty="0" err="1" smtClean="0"/>
              <a:t>firefox</a:t>
            </a:r>
            <a:r>
              <a:rPr lang="en-US" b="0" dirty="0" smtClean="0"/>
              <a:t> account which means restoring your data is much easier than before even if your device is lost or broken.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112089"/>
            <a:ext cx="4600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62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5055" y="4800599"/>
            <a:ext cx="2292032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very much,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55" y="146086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9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Wingdings</vt:lpstr>
      <vt:lpstr>Office Theme</vt:lpstr>
      <vt:lpstr>Firefox IOS</vt:lpstr>
      <vt:lpstr>FireFox IOS</vt:lpstr>
      <vt:lpstr>Development &amp; Statistics on Firefox IOS Project </vt:lpstr>
      <vt:lpstr>Releases + Code</vt:lpstr>
      <vt:lpstr>How MVC works in firefox  (UML Diagram)</vt:lpstr>
      <vt:lpstr>Contribution to firefox IOS</vt:lpstr>
      <vt:lpstr>PowerPoint Presentation</vt:lpstr>
      <vt:lpstr>Firefox Sync</vt:lpstr>
      <vt:lpstr>Thank you very much,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Firefox IOS</dc:title>
  <cp:lastModifiedBy>Marian</cp:lastModifiedBy>
  <cp:revision>11</cp:revision>
  <dcterms:modified xsi:type="dcterms:W3CDTF">2016-06-22T18:16:11Z</dcterms:modified>
</cp:coreProperties>
</file>