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810-91E7-44FF-9E45-5522ED8663EC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BD97-A7D6-4872-ABCD-A13F5E77BA0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9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810-91E7-44FF-9E45-5522ED8663EC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BD97-A7D6-4872-ABCD-A13F5E77B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7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810-91E7-44FF-9E45-5522ED8663EC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BD97-A7D6-4872-ABCD-A13F5E77B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86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810-91E7-44FF-9E45-5522ED8663EC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BD97-A7D6-4872-ABCD-A13F5E77BA0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6721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810-91E7-44FF-9E45-5522ED8663EC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BD97-A7D6-4872-ABCD-A13F5E77B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80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810-91E7-44FF-9E45-5522ED8663EC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BD97-A7D6-4872-ABCD-A13F5E77BA0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386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810-91E7-44FF-9E45-5522ED8663EC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BD97-A7D6-4872-ABCD-A13F5E77B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831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810-91E7-44FF-9E45-5522ED8663EC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BD97-A7D6-4872-ABCD-A13F5E77B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342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810-91E7-44FF-9E45-5522ED8663EC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BD97-A7D6-4872-ABCD-A13F5E77B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08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810-91E7-44FF-9E45-5522ED8663EC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BD97-A7D6-4872-ABCD-A13F5E77B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23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810-91E7-44FF-9E45-5522ED8663EC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BD97-A7D6-4872-ABCD-A13F5E77B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9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810-91E7-44FF-9E45-5522ED8663EC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BD97-A7D6-4872-ABCD-A13F5E77B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89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810-91E7-44FF-9E45-5522ED8663EC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BD97-A7D6-4872-ABCD-A13F5E77B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61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810-91E7-44FF-9E45-5522ED8663EC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BD97-A7D6-4872-ABCD-A13F5E77B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8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810-91E7-44FF-9E45-5522ED8663EC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BD97-A7D6-4872-ABCD-A13F5E77B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86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810-91E7-44FF-9E45-5522ED8663EC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BD97-A7D6-4872-ABCD-A13F5E77B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85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3810-91E7-44FF-9E45-5522ED8663EC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BD97-A7D6-4872-ABCD-A13F5E77B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19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563810-91E7-44FF-9E45-5522ED8663EC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75BD97-A7D6-4872-ABCD-A13F5E77B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291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12A2-EDAE-41B4-AEB4-9996C17FA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Debugging in Angular</a:t>
            </a:r>
          </a:p>
        </p:txBody>
      </p:sp>
    </p:spTree>
    <p:extLst>
      <p:ext uri="{BB962C8B-B14F-4D97-AF65-F5344CB8AC3E}">
        <p14:creationId xmlns:p14="http://schemas.microsoft.com/office/powerpoint/2010/main" val="387568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31AC-8B91-4AD6-AED3-82092C6AD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IN" sz="2400" u="none" strike="noStrike" dirty="0">
                <a:solidFill>
                  <a:srgbClr val="242424"/>
                </a:solidFill>
                <a:effectLst/>
                <a:latin typeface="-apple-system"/>
              </a:rPr>
              <a:t>Debugging is the process of detecting and removing of existing and potential errors (also called as 'bugs') in a software code that can cause it to behave unexpectedly or crash. </a:t>
            </a:r>
          </a:p>
          <a:p>
            <a:pPr marL="0" indent="0">
              <a:buNone/>
            </a:pPr>
            <a:endParaRPr lang="en-IN" sz="2400" u="none" strike="noStrike" dirty="0">
              <a:solidFill>
                <a:srgbClr val="242424"/>
              </a:solidFill>
              <a:effectLst/>
              <a:latin typeface="-apple-system"/>
            </a:endParaRPr>
          </a:p>
          <a:p>
            <a:r>
              <a:rPr lang="en-IN" sz="2400" u="none" strike="noStrike" dirty="0">
                <a:solidFill>
                  <a:srgbClr val="242424"/>
                </a:solidFill>
                <a:effectLst/>
                <a:latin typeface="-apple-system"/>
              </a:rPr>
              <a:t>To prevent incorrect operation of a software or system, debugging is used to find and resolve bugs or defects.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37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BBC3-C127-4F22-99DE-BE152E41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57" y="338843"/>
            <a:ext cx="8534400" cy="150706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242424"/>
                </a:solidFill>
                <a:effectLst/>
                <a:latin typeface="-apple-system"/>
              </a:rPr>
              <a:t>Debug angular in VS code</a:t>
            </a:r>
            <a:endParaRPr lang="en-IN" sz="44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E340A-7A6B-4DF7-AECC-F7E4CC16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42424"/>
                </a:solidFill>
                <a:effectLst/>
                <a:latin typeface="-apple-system"/>
              </a:rPr>
              <a:t>Step 1: Create an Angular application;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42424"/>
                </a:solidFill>
                <a:effectLst/>
                <a:latin typeface="-apple-system"/>
              </a:rPr>
              <a:t>Step 2: Install Debugger for Chrome (you could install other debuggers you like)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42424"/>
                </a:solidFill>
                <a:effectLst/>
                <a:latin typeface="-apple-system"/>
              </a:rPr>
              <a:t>Step 3: Configure Debug Environment;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42424"/>
                </a:solidFill>
                <a:effectLst/>
                <a:latin typeface="-apple-system"/>
              </a:rPr>
              <a:t>Step 4: Start Debugging;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38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1BC6-8234-46F2-A896-3E2B5A5A0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355" y="-41151"/>
            <a:ext cx="8778366" cy="24501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Step 1 - Create an Angular application</a:t>
            </a:r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We use the Angular CLI to create projects</a:t>
            </a:r>
          </a:p>
          <a:p>
            <a:pPr algn="l"/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dirty="0">
              <a:solidFill>
                <a:srgbClr val="242424"/>
              </a:solidFill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397AD-12C7-4063-93B3-02A58FE7F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79" y="1383007"/>
            <a:ext cx="7144117" cy="901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C6D25D-F97F-4BFB-9C4B-7B2AB49A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83" y="2795734"/>
            <a:ext cx="3242770" cy="29736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E7CB81-3856-445F-8821-DC25B32D3CE1}"/>
              </a:ext>
            </a:extLst>
          </p:cNvPr>
          <p:cNvSpPr txBox="1"/>
          <p:nvPr/>
        </p:nvSpPr>
        <p:spPr>
          <a:xfrm>
            <a:off x="284355" y="2643589"/>
            <a:ext cx="57121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b="1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IN" b="1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algn="l"/>
            <a:r>
              <a:rPr lang="en-IN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Step 2 - Install Debugger for Chrome</a:t>
            </a:r>
          </a:p>
          <a:p>
            <a:pPr algn="l"/>
            <a:endParaRPr lang="en-IN" b="1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algn="l"/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In VS Code environment:  Left Click Manage (Left Bottom Corner) &gt; Extensions (or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Ctrl+Shift+X</a:t>
            </a: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855122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527BB-88AF-4780-8F44-E61506051DA9}"/>
              </a:ext>
            </a:extLst>
          </p:cNvPr>
          <p:cNvSpPr txBox="1"/>
          <p:nvPr/>
        </p:nvSpPr>
        <p:spPr>
          <a:xfrm>
            <a:off x="396240" y="772160"/>
            <a:ext cx="616712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Open the Extensions view.  Then type 'chrome' in the search 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You'll see the extensions: Debugger for Chrome. Press the Install button for Debugger for Chrome </a:t>
            </a:r>
          </a:p>
          <a:p>
            <a:endParaRPr lang="en-IN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endParaRPr lang="en-IN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endParaRPr lang="en-IN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algn="l"/>
            <a:r>
              <a:rPr lang="en-IN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Step 3 - Configure Debug Environment</a:t>
            </a:r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VS Code environment: Click Run Button on the left side (or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Ctrl+Shift+D</a:t>
            </a:r>
            <a:r>
              <a:rPr lang="en-IN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2121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running and debugging is not yet configured (no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launch.json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has been created), VS Code shows the Run start view,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 can configure the environment by creating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launch.json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file yourself manually, but you can do that automatically by Clicking the Run and Debug button to open the Select Environment dialog box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1D9490A-F569-4A0E-BE54-70B4EFCA4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496" y="579119"/>
            <a:ext cx="2977064" cy="34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EC10A5A-6807-48E4-9B0F-D17B0B575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884" y="4192136"/>
            <a:ext cx="50768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0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FF2FF-48E8-4491-98A3-05C5040B31D9}"/>
              </a:ext>
            </a:extLst>
          </p:cNvPr>
          <p:cNvSpPr txBox="1"/>
          <p:nvPr/>
        </p:nvSpPr>
        <p:spPr>
          <a:xfrm>
            <a:off x="526699" y="628850"/>
            <a:ext cx="4042611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1050" dirty="0"/>
          </a:p>
          <a:p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Select Chrome, then VS Code will create an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launch.json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 Unicode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You might need to change the port to what your app running on, say, 4200.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 Unicode MS"/>
            </a:endParaRPr>
          </a:p>
          <a:p>
            <a:endParaRPr lang="en-US" altLang="en-US" dirty="0">
              <a:solidFill>
                <a:srgbClr val="212121"/>
              </a:solidFill>
              <a:latin typeface="Arial Unicode MS"/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 Unicode MS"/>
            </a:endParaRPr>
          </a:p>
          <a:p>
            <a:endParaRPr lang="en-US" altLang="en-US" dirty="0">
              <a:solidFill>
                <a:srgbClr val="212121"/>
              </a:solidFill>
              <a:latin typeface="Arial Unicode MS"/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 Unicode MS"/>
            </a:endParaRPr>
          </a:p>
          <a:p>
            <a:endParaRPr lang="en-US" altLang="en-US" dirty="0">
              <a:solidFill>
                <a:srgbClr val="212121"/>
              </a:solidFill>
              <a:latin typeface="Arial Unicode MS"/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 Unicode MS"/>
            </a:endParaRPr>
          </a:p>
          <a:p>
            <a:endParaRPr lang="en-US" altLang="en-US" dirty="0">
              <a:solidFill>
                <a:srgbClr val="212121"/>
              </a:solidFill>
              <a:latin typeface="Arial Unicode MS"/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 Unicode MS"/>
            </a:endParaRPr>
          </a:p>
          <a:p>
            <a:endParaRPr lang="en-US" altLang="en-US" dirty="0">
              <a:solidFill>
                <a:srgbClr val="212121"/>
              </a:solidFill>
              <a:latin typeface="Arial Unicode MS"/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 Unicode MS"/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C445E29A-09B4-4019-8B38-97525E004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77" y="628850"/>
            <a:ext cx="6619524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2E843A5C-4AB5-48D0-AE0F-B8F63156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9" y="2733575"/>
            <a:ext cx="7681239" cy="399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3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88271-6889-4CD8-97E0-EFC3CDA3C97F}"/>
              </a:ext>
            </a:extLst>
          </p:cNvPr>
          <p:cNvSpPr txBox="1"/>
          <p:nvPr/>
        </p:nvSpPr>
        <p:spPr>
          <a:xfrm>
            <a:off x="502761" y="884318"/>
            <a:ext cx="2519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Step 4 - Start Debugging</a:t>
            </a:r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Now, in VS Code, if you Click Run Button on the left side (or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Ctrl+Shift+D</a:t>
            </a: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), you will have a debugging environment like this.</a:t>
            </a:r>
            <a:endParaRPr lang="en-IN" dirty="0"/>
          </a:p>
        </p:txBody>
      </p:sp>
      <p:pic>
        <p:nvPicPr>
          <p:cNvPr id="3074" name="Picture 2" descr="Debugging diagram">
            <a:extLst>
              <a:ext uri="{FF2B5EF4-FFF2-40B4-BE49-F238E27FC236}">
                <a16:creationId xmlns:a16="http://schemas.microsoft.com/office/drawing/2014/main" id="{3AABB6B4-9BA7-4293-B0BB-DD0ECA33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235" y="442670"/>
            <a:ext cx="8704446" cy="578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549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73835-25CF-4C09-9D72-5E414696D9DA}"/>
              </a:ext>
            </a:extLst>
          </p:cNvPr>
          <p:cNvSpPr txBox="1"/>
          <p:nvPr/>
        </p:nvSpPr>
        <p:spPr>
          <a:xfrm>
            <a:off x="547052" y="499006"/>
            <a:ext cx="108219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Run the app from the Angular CLI (very important, otherwise the debugging will not work) by command : </a:t>
            </a:r>
            <a:r>
              <a:rPr lang="en-I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ng server -o </a:t>
            </a:r>
            <a:endParaRPr lang="en-IN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endParaRPr lang="en-IN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You will see the app running.</a:t>
            </a:r>
          </a:p>
          <a:p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Now, set your breakpoint, and run debug,</a:t>
            </a:r>
          </a:p>
          <a:p>
            <a:endParaRPr lang="en-IN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Once a debug session starts, the Debug toolbar will appear on the top of the editor.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CAE80329-6B3E-40CB-9C55-3D2D6B89C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494" y="1787886"/>
            <a:ext cx="2097705" cy="49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>
            <a:extLst>
              <a:ext uri="{FF2B5EF4-FFF2-40B4-BE49-F238E27FC236}">
                <a16:creationId xmlns:a16="http://schemas.microsoft.com/office/drawing/2014/main" id="{A07C88D8-3565-454F-AAD7-8AF91F1AC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4" y="3053819"/>
            <a:ext cx="76962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12C35E-9E19-4B73-8C76-D08B1E08483B}"/>
              </a:ext>
            </a:extLst>
          </p:cNvPr>
          <p:cNvSpPr/>
          <p:nvPr/>
        </p:nvSpPr>
        <p:spPr>
          <a:xfrm>
            <a:off x="3366824" y="3079177"/>
            <a:ext cx="2868329" cy="38946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CC1F6-929E-4749-9D65-B4E23D7BD177}"/>
              </a:ext>
            </a:extLst>
          </p:cNvPr>
          <p:cNvSpPr txBox="1"/>
          <p:nvPr/>
        </p:nvSpPr>
        <p:spPr>
          <a:xfrm>
            <a:off x="8470637" y="3218610"/>
            <a:ext cx="30615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Continue / Pause </a:t>
            </a:r>
            <a:r>
              <a:rPr lang="en-IN" b="0" i="0" dirty="0">
                <a:solidFill>
                  <a:srgbClr val="3366FF"/>
                </a:solidFill>
                <a:effectLst/>
                <a:latin typeface="open sans" panose="020B0606030504020204" pitchFamily="34" charset="0"/>
              </a:rPr>
              <a:t>F5</a:t>
            </a:r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Step Over </a:t>
            </a:r>
            <a:r>
              <a:rPr lang="en-IN" b="0" i="0" dirty="0">
                <a:solidFill>
                  <a:srgbClr val="3366FF"/>
                </a:solidFill>
                <a:effectLst/>
                <a:latin typeface="open sans" panose="020B0606030504020204" pitchFamily="34" charset="0"/>
              </a:rPr>
              <a:t>F10</a:t>
            </a:r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Step Into </a:t>
            </a:r>
            <a:r>
              <a:rPr lang="en-IN" b="0" i="0" dirty="0">
                <a:solidFill>
                  <a:srgbClr val="3366FF"/>
                </a:solidFill>
                <a:effectLst/>
                <a:latin typeface="open sans" panose="020B0606030504020204" pitchFamily="34" charset="0"/>
              </a:rPr>
              <a:t>F11</a:t>
            </a:r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Step Out </a:t>
            </a:r>
            <a:r>
              <a:rPr lang="en-IN" b="0" i="0" dirty="0">
                <a:solidFill>
                  <a:srgbClr val="3366FF"/>
                </a:solidFill>
                <a:effectLst/>
                <a:latin typeface="open sans" panose="020B0606030504020204" pitchFamily="34" charset="0"/>
              </a:rPr>
              <a:t>Shift+F11</a:t>
            </a:r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Restart </a:t>
            </a:r>
            <a:r>
              <a:rPr lang="en-IN" b="0" i="0" dirty="0">
                <a:solidFill>
                  <a:srgbClr val="3366FF"/>
                </a:solidFill>
                <a:effectLst/>
                <a:latin typeface="open sans" panose="020B0606030504020204" pitchFamily="34" charset="0"/>
              </a:rPr>
              <a:t>Ctrl+Shift+F5</a:t>
            </a:r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Stop </a:t>
            </a:r>
            <a:r>
              <a:rPr lang="en-IN" b="0" i="0" dirty="0">
                <a:solidFill>
                  <a:srgbClr val="3366FF"/>
                </a:solidFill>
                <a:effectLst/>
                <a:latin typeface="open sans" panose="020B0606030504020204" pitchFamily="34" charset="0"/>
              </a:rPr>
              <a:t>Shift+F5</a:t>
            </a:r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26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</TotalTime>
  <Words>418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-apple-system</vt:lpstr>
      <vt:lpstr>Arial</vt:lpstr>
      <vt:lpstr>Arial Unicode MS</vt:lpstr>
      <vt:lpstr>Calibri</vt:lpstr>
      <vt:lpstr>Century Gothic</vt:lpstr>
      <vt:lpstr>Consolas</vt:lpstr>
      <vt:lpstr>Open Sans</vt:lpstr>
      <vt:lpstr>Open Sans</vt:lpstr>
      <vt:lpstr>Wingdings 3</vt:lpstr>
      <vt:lpstr>Slice</vt:lpstr>
      <vt:lpstr>Debugging in Angular</vt:lpstr>
      <vt:lpstr>PowerPoint Presentation</vt:lpstr>
      <vt:lpstr>Debug angular in VS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in Angular</dc:title>
  <dc:creator>Jaywant Pednekar, Sneha</dc:creator>
  <cp:lastModifiedBy>Jaywant Pednekar, Sneha</cp:lastModifiedBy>
  <cp:revision>2</cp:revision>
  <dcterms:created xsi:type="dcterms:W3CDTF">2022-11-04T09:27:15Z</dcterms:created>
  <dcterms:modified xsi:type="dcterms:W3CDTF">2022-11-04T10:10:41Z</dcterms:modified>
</cp:coreProperties>
</file>