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9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979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7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00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6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2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41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8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0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337B-62C7-40D6-B0E1-C3E4A3207803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DF4D-45EA-4F2E-96B3-DEB96D07D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Debugging in C#</a:t>
            </a:r>
          </a:p>
        </p:txBody>
      </p:sp>
    </p:spTree>
    <p:extLst>
      <p:ext uri="{BB962C8B-B14F-4D97-AF65-F5344CB8AC3E}">
        <p14:creationId xmlns:p14="http://schemas.microsoft.com/office/powerpoint/2010/main" val="37037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18E81-7E30-49EA-89B3-6053E16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What is Debug?</a:t>
            </a:r>
            <a:endParaRPr lang="en-IN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81F9-66A7-4F2B-9C9E-20EEBD5D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Debugging is the process of finding errors during application execution. It does not mean syntax errors, with which the application cannot be compiled, but on logic errors.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Logic errors can only be noticed during application execution.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Debugging helps to determine the origin of the logical error in the code. In such situations, Debug allows us to stop execution on a particular line, pass through the code line by line, and test the state of the application.</a:t>
            </a:r>
            <a:br>
              <a:rPr lang="en-IN" dirty="0"/>
            </a:br>
            <a:endParaRPr lang="en-IN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01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F0A-5061-4CA8-968D-756C5512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b="1" i="0">
                <a:effectLst/>
                <a:latin typeface="open sans" panose="020B0606030504020204" pitchFamily="34" charset="0"/>
              </a:rPr>
              <a:t>Debug Background code 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B715-740B-4011-AF72-DF12C74B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tool for achieving Debug application code in the Visual Studio development environment is break points.</a:t>
            </a:r>
          </a:p>
          <a:p>
            <a:r>
              <a:rPr lang="en-IN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 points are set by clicking on the margin on the left side of the code in the appropriate line.</a:t>
            </a:r>
          </a:p>
          <a:p>
            <a:endParaRPr lang="en-IN">
              <a:latin typeface="open sans" panose="020B0606030504020204" pitchFamily="34" charset="0"/>
            </a:endParaRP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971E0-BBFD-4541-A923-758BE115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60589"/>
            <a:ext cx="6604000" cy="27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EA53-FFF5-4200-BBE4-487A13AD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50" y="624743"/>
            <a:ext cx="10093336" cy="560851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To stop Debug, it is sufficient to select the Start option, or the Start Debugging option from the Debug menu, or simply the F5 key. </a:t>
            </a:r>
          </a:p>
          <a:p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After running, Debug execution will be stopped in the line where the breakpoint is defined.</a:t>
            </a:r>
          </a:p>
          <a:p>
            <a:pPr marL="0" indent="0">
              <a:buNone/>
            </a:pP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Further management of execution can be done by using the Step Into, Step Over and Step Out keys.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E7E83-1882-4296-86B6-D7247512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513" y="1558008"/>
            <a:ext cx="1640233" cy="9592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6F5A8B-669C-4E60-BC97-6F46870E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73" y="4762930"/>
            <a:ext cx="1445937" cy="53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82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203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Open Sans</vt:lpstr>
      <vt:lpstr>Trebuchet MS</vt:lpstr>
      <vt:lpstr>Wingdings 3</vt:lpstr>
      <vt:lpstr>Facet</vt:lpstr>
      <vt:lpstr>Debugging in C#</vt:lpstr>
      <vt:lpstr>What is Debug?</vt:lpstr>
      <vt:lpstr>Debug Background code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C#</dc:title>
  <dc:creator>Jaywant Pednekar, Sneha</dc:creator>
  <cp:lastModifiedBy>Jaywant Pednekar, Sneha</cp:lastModifiedBy>
  <cp:revision>1</cp:revision>
  <dcterms:created xsi:type="dcterms:W3CDTF">2022-11-04T10:10:47Z</dcterms:created>
  <dcterms:modified xsi:type="dcterms:W3CDTF">2022-11-04T10:27:27Z</dcterms:modified>
</cp:coreProperties>
</file>