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Super 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Power BI Interactive Visualization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State-wise Sales and Forecast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5278-6F67-52CE-FDF9-31F42DC4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5" y="2080084"/>
            <a:ext cx="4747492" cy="281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219" y="1985818"/>
            <a:ext cx="7763664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sz="15000" dirty="0">
                <a:latin typeface="Edwardian Script ITC" panose="030303020407070D0804" pitchFamily="66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that provides key insights into Super Store sales, focusing on metrics like sales, profit, and growth trends across time, region, and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Super Store Sales Data</a:t>
            </a:r>
          </a:p>
          <a:p>
            <a:r>
              <a:rPr dirty="0"/>
              <a:t>- Records: </a:t>
            </a:r>
            <a:r>
              <a:rPr lang="en-IN" dirty="0"/>
              <a:t>5</a:t>
            </a:r>
            <a:r>
              <a:rPr dirty="0"/>
              <a:t>,</a:t>
            </a:r>
            <a:r>
              <a:rPr lang="en-IN" dirty="0"/>
              <a:t>9</a:t>
            </a:r>
            <a:r>
              <a:rPr dirty="0"/>
              <a:t>0</a:t>
            </a:r>
            <a:r>
              <a:rPr lang="en-IN" dirty="0"/>
              <a:t>0</a:t>
            </a:r>
            <a:r>
              <a:rPr dirty="0"/>
              <a:t>+</a:t>
            </a:r>
          </a:p>
          <a:p>
            <a:r>
              <a:rPr dirty="0"/>
              <a:t>- Key Columns: Order Date, Sales, Profit, Category, Segment, Region, State, Payment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Quantity Sold</a:t>
            </a:r>
          </a:p>
          <a:p>
            <a:r>
              <a:t>- Average Delivery Time</a:t>
            </a:r>
          </a:p>
          <a:p>
            <a:r>
              <a:t>- Sales and Profit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filters for Region (Central, East, South, West)</a:t>
            </a:r>
          </a:p>
          <a:p>
            <a:r>
              <a:t>- Time-series line charts for Sales and Profit</a:t>
            </a:r>
          </a:p>
          <a:p>
            <a:r>
              <a:t>- Donut charts for Segment, Category, Region, Payment Mode</a:t>
            </a:r>
          </a:p>
          <a:p>
            <a:r>
              <a:t>- Bar charts for State-wise and Sub-Category-wise Sales</a:t>
            </a:r>
          </a:p>
          <a:p>
            <a:r>
              <a:t>- Summary cards with totals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and Profit by Month (2019 &amp; 2020)</a:t>
            </a:r>
          </a:p>
          <a:p>
            <a:r>
              <a:t>- Sales by Region, Segment, Category, Payment Mode</a:t>
            </a:r>
          </a:p>
          <a:p>
            <a:r>
              <a:t>- Top-performing States and Sub-Categories</a:t>
            </a:r>
          </a:p>
          <a:p>
            <a:r>
              <a:t>- KPI Cards for Summary</a:t>
            </a:r>
          </a:p>
          <a:p>
            <a:r>
              <a:t>- Slicers for Region-based filtering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Sales: California</a:t>
            </a:r>
          </a:p>
          <a:p>
            <a:r>
              <a:t>- Most Profitable Segment: Corporate</a:t>
            </a:r>
          </a:p>
          <a:p>
            <a:r>
              <a:t>- Preferred Payment Mode: Online</a:t>
            </a:r>
          </a:p>
          <a:p>
            <a:r>
              <a:t>- Tech category leads in revenue</a:t>
            </a:r>
          </a:p>
          <a:p>
            <a:r>
              <a:t>- Year-end months show spikes in Sales and Profit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successfully consolidates key metrics and trends, allowing stakeholders to make data-driven decisions regarding regional performance, customer segments, and product categories.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Dashboard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971E0D-087A-B1ED-A1CC-CD6EFC73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8" y="1988350"/>
            <a:ext cx="4807530" cy="2881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</TotalTime>
  <Words>264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Calibri Light</vt:lpstr>
      <vt:lpstr>Edwardian Script ITC</vt:lpstr>
      <vt:lpstr>Rockwell</vt:lpstr>
      <vt:lpstr>Wingdings</vt:lpstr>
      <vt:lpstr>Atlas</vt:lpstr>
      <vt:lpstr>Super Store Sales Dashboard</vt:lpstr>
      <vt:lpstr>Project Objective</vt:lpstr>
      <vt:lpstr>Dataset Overview</vt:lpstr>
      <vt:lpstr>KPIs Tracked</vt:lpstr>
      <vt:lpstr>Dashboard Features</vt:lpstr>
      <vt:lpstr>Visualizations Included</vt:lpstr>
      <vt:lpstr>Insights &amp; Observations</vt:lpstr>
      <vt:lpstr>Conclusion</vt:lpstr>
      <vt:lpstr>Dashboard Overview</vt:lpstr>
      <vt:lpstr>State-wise Sales and Forecast Trend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Zakir Ahammad</dc:creator>
  <cp:keywords/>
  <dc:description>generated using python-pptx</dc:description>
  <cp:lastModifiedBy>Zakir Ahammad</cp:lastModifiedBy>
  <cp:revision>4</cp:revision>
  <dcterms:created xsi:type="dcterms:W3CDTF">2013-01-27T09:14:16Z</dcterms:created>
  <dcterms:modified xsi:type="dcterms:W3CDTF">2025-04-25T13:01:58Z</dcterms:modified>
  <cp:category/>
</cp:coreProperties>
</file>