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2570-4E05-0A3E-21F4-D78CECB5C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5F043-4FD7-8A9B-EBCC-F71CBE35D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EC439-81CA-500B-0AC6-2202E6E9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38CA-CF46-49FD-BF90-9F0B42E9CE6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F4050-0753-B225-0A95-C3DA988F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E9DB7-DF9F-1BE6-6B01-311718ED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458-FAEC-4133-93DB-021F76E9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1616-5891-87F0-F345-F4F4FEF0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A5B83-5A43-3687-0F0A-AF38B043E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9C85-5CFE-CBBB-88A8-4762EB08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38CA-CF46-49FD-BF90-9F0B42E9CE6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B8B53-C9EE-2799-A878-770FA913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0B6B-FAF1-A559-A806-1BBB5631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458-FAEC-4133-93DB-021F76E9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A4AF4-A430-868A-4381-66457C45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4F014-C698-5A2D-0D0C-3B4E5D3C9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7A887-98A3-9227-0ED5-7B670694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38CA-CF46-49FD-BF90-9F0B42E9CE6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0251-B161-49DA-B470-31FFC373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DF5E-876C-C9AC-DEE2-BD38D862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458-FAEC-4133-93DB-021F76E9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9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E424-25D1-ADDD-A26F-D8CF8C93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49C0-EF21-9D87-2C6B-D96A4E6EF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E413-A8AC-F674-6E16-CD8A9111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38CA-CF46-49FD-BF90-9F0B42E9CE6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0D4F-3CB4-1698-FD3B-078D6B57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74B0-4756-37CF-32A7-CB8BF463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458-FAEC-4133-93DB-021F76E9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2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4D17-0CFB-C4A2-3502-96B53EFA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503E1-E975-A31E-B114-D03856AE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EE7A-53A9-9B70-9CC6-1349AE95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38CA-CF46-49FD-BF90-9F0B42E9CE6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844B-7E6A-9D4E-3612-9BB4CC72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04A9A-EB7A-4D77-0EA4-E3A9BD85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458-FAEC-4133-93DB-021F76E9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8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EF6C-440B-9604-F6DA-C2F03BB8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A570-0269-A8C8-59BC-8CE61118C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9BADE-5704-5DBD-98CA-44F525297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6FDD3-21D6-DF9F-6FD3-50AA3EA8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38CA-CF46-49FD-BF90-9F0B42E9CE6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435A2-8E9C-1E9F-DEC9-053997ED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79B9F-9533-231C-6C4C-E29267B1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458-FAEC-4133-93DB-021F76E9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A599-B4DC-588E-A00F-20383A5E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9ED36-32F0-F5DB-E6FA-FC40AFEC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D5B06-CEF1-9D77-BE42-D373485F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FF5C4-F8EB-2237-27E9-655735138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6CAA8-E5FF-3D4B-6E93-6ABED5653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3D580-14EC-BDDD-9635-440163F0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38CA-CF46-49FD-BF90-9F0B42E9CE6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28B18-913B-C2C0-14BA-10BF044D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DAFE6-E999-A54D-4ECF-7CED8032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458-FAEC-4133-93DB-021F76E9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5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A326-EF01-5270-CED4-FB20C81C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8149D-7423-B82D-62A0-862E1030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38CA-CF46-49FD-BF90-9F0B42E9CE6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63DBB-44DB-EEF0-55D5-FD443677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7F6E8-7CFB-6CD0-D6B0-BF3C7337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458-FAEC-4133-93DB-021F76E9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F511-95A6-560E-709D-C1FDA4CD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38CA-CF46-49FD-BF90-9F0B42E9CE6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627C8-00D2-DE60-3120-80E9C71B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2C091-6B93-C075-F67A-F40714E9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458-FAEC-4133-93DB-021F76E9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6A80-6AF0-73A7-E68A-AAEEB11A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52C6-715F-A271-D83D-0C8A3968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0197F-D4E2-06B9-DB15-03E412F8D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60BCE-FFD5-1649-19C8-D38B869B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38CA-CF46-49FD-BF90-9F0B42E9CE6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72C49-3321-6691-A595-B64F97A0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B927D-E2E9-8D98-89AB-CA93BBE0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458-FAEC-4133-93DB-021F76E9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F256-241B-581B-7DFA-D8F7AD88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997CD-890C-DAF0-720D-4F6727A87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AA0A7-3963-0B1C-3276-2AE9B0F6C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34214-E20F-02A0-A0C8-94887F47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38CA-CF46-49FD-BF90-9F0B42E9CE6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17863-8163-A163-1F19-33E67972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B0078-348A-3A14-330A-106BC340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458-FAEC-4133-93DB-021F76E9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4F8EB-384B-C6E7-3CC3-91C39F1E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42A95-FA22-FDD2-F0D8-A9D64CE36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7968-E2E0-9094-8041-A76EDE6B7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0438CA-CF46-49FD-BF90-9F0B42E9CE6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30449-9E03-25AD-31BA-8E22ECE3B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BA171-E9D5-DD1C-3F22-F580330D9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D7458-FAEC-4133-93DB-021F76E9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75E1-2357-4173-E0D2-DD8EDBB6D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Data transfer from 1 html page to another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B3BF7-E5E6-7B68-FF75-CECFB66B3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5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675D-EB8A-16B4-163B-4C35D66A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64DBD7-5E92-CBFD-CCFC-3E356B209609}"/>
              </a:ext>
            </a:extLst>
          </p:cNvPr>
          <p:cNvGrpSpPr/>
          <p:nvPr/>
        </p:nvGrpSpPr>
        <p:grpSpPr>
          <a:xfrm>
            <a:off x="671906" y="2113184"/>
            <a:ext cx="10012934" cy="2419877"/>
            <a:chOff x="671906" y="2113184"/>
            <a:chExt cx="10012934" cy="24198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636B4B-CFC6-B13A-6183-7C2C8F013676}"/>
                </a:ext>
              </a:extLst>
            </p:cNvPr>
            <p:cNvSpPr/>
            <p:nvPr/>
          </p:nvSpPr>
          <p:spPr>
            <a:xfrm>
              <a:off x="2040981" y="2399669"/>
              <a:ext cx="1414542" cy="368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E0B2B8-58FB-228F-E8EA-BAFD6278D4F8}"/>
                </a:ext>
              </a:extLst>
            </p:cNvPr>
            <p:cNvSpPr txBox="1"/>
            <p:nvPr/>
          </p:nvSpPr>
          <p:spPr>
            <a:xfrm>
              <a:off x="772946" y="2399669"/>
              <a:ext cx="107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CNIC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70304-8EF5-7C73-D2B9-0082806679C7}"/>
                </a:ext>
              </a:extLst>
            </p:cNvPr>
            <p:cNvSpPr txBox="1"/>
            <p:nvPr/>
          </p:nvSpPr>
          <p:spPr>
            <a:xfrm>
              <a:off x="772946" y="2774718"/>
              <a:ext cx="133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Name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820C5B-0E6E-3456-FD93-4BC028461CDE}"/>
                </a:ext>
              </a:extLst>
            </p:cNvPr>
            <p:cNvSpPr/>
            <p:nvPr/>
          </p:nvSpPr>
          <p:spPr>
            <a:xfrm>
              <a:off x="2040981" y="2840894"/>
              <a:ext cx="1414542" cy="368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742DFB-C44B-A1EF-9201-541E9F7BA408}"/>
                </a:ext>
              </a:extLst>
            </p:cNvPr>
            <p:cNvSpPr/>
            <p:nvPr/>
          </p:nvSpPr>
          <p:spPr>
            <a:xfrm>
              <a:off x="2040981" y="3277067"/>
              <a:ext cx="1414542" cy="368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A2D511-0582-1B63-90F4-0F9000C99F9A}"/>
                </a:ext>
              </a:extLst>
            </p:cNvPr>
            <p:cNvSpPr txBox="1"/>
            <p:nvPr/>
          </p:nvSpPr>
          <p:spPr>
            <a:xfrm>
              <a:off x="772946" y="3275861"/>
              <a:ext cx="133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Last Name</a:t>
              </a:r>
            </a:p>
          </p:txBody>
        </p:sp>
        <p:sp>
          <p:nvSpPr>
            <p:cNvPr id="10" name="Action Button: Blank 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7871B041-7858-4631-2BDA-CB7C028B9DBF}"/>
                </a:ext>
              </a:extLst>
            </p:cNvPr>
            <p:cNvSpPr/>
            <p:nvPr/>
          </p:nvSpPr>
          <p:spPr>
            <a:xfrm>
              <a:off x="2015723" y="3849573"/>
              <a:ext cx="1414542" cy="378507"/>
            </a:xfrm>
            <a:prstGeom prst="actionButtonBlank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Print Data</a:t>
              </a:r>
            </a:p>
          </p:txBody>
        </p:sp>
        <p:sp>
          <p:nvSpPr>
            <p:cNvPr id="11" name="Action Button: Blank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06740D4-1BA0-4368-7FAC-6EBDED4ECCA2}"/>
                </a:ext>
              </a:extLst>
            </p:cNvPr>
            <p:cNvSpPr/>
            <p:nvPr/>
          </p:nvSpPr>
          <p:spPr>
            <a:xfrm>
              <a:off x="671906" y="2113184"/>
              <a:ext cx="3076627" cy="2419877"/>
            </a:xfrm>
            <a:prstGeom prst="actionButtonBlank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ction Button: Blank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D4DB57E-E7AD-3501-648B-674AD33DDF19}"/>
                </a:ext>
              </a:extLst>
            </p:cNvPr>
            <p:cNvSpPr/>
            <p:nvPr/>
          </p:nvSpPr>
          <p:spPr>
            <a:xfrm>
              <a:off x="873985" y="3849573"/>
              <a:ext cx="788101" cy="378507"/>
            </a:xfrm>
            <a:prstGeom prst="actionButtonBlank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Save</a:t>
              </a:r>
            </a:p>
          </p:txBody>
        </p:sp>
        <p:sp>
          <p:nvSpPr>
            <p:cNvPr id="14" name="Action Button: Blank 1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746232CD-9DA9-EB8C-23FF-EDC864D301A6}"/>
                </a:ext>
              </a:extLst>
            </p:cNvPr>
            <p:cNvSpPr/>
            <p:nvPr/>
          </p:nvSpPr>
          <p:spPr>
            <a:xfrm>
              <a:off x="5976436" y="2218885"/>
              <a:ext cx="4708404" cy="2009195"/>
            </a:xfrm>
            <a:prstGeom prst="actionButtonBlank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BBE6-B2D3-D64F-D0B1-5B4878774705}"/>
                </a:ext>
              </a:extLst>
            </p:cNvPr>
            <p:cNvSpPr txBox="1"/>
            <p:nvPr/>
          </p:nvSpPr>
          <p:spPr>
            <a:xfrm>
              <a:off x="6355333" y="2581538"/>
              <a:ext cx="40415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CNIC	First Name 	Last Name</a:t>
              </a:r>
            </a:p>
            <a:p>
              <a:r>
                <a:rPr lang="en-US" dirty="0"/>
                <a:t>12345	Muhammad	Ali</a:t>
              </a:r>
            </a:p>
            <a:p>
              <a:r>
                <a:rPr lang="en-US" dirty="0"/>
                <a:t>45366	Hashim		</a:t>
              </a:r>
              <a:r>
                <a:rPr lang="en-US" dirty="0" err="1"/>
                <a:t>Alvi</a:t>
              </a:r>
              <a:endParaRPr lang="en-US" dirty="0"/>
            </a:p>
            <a:p>
              <a:r>
                <a:rPr lang="en-US" dirty="0"/>
                <a:t>42574	Muhammad	Babar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9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16D3-DB5B-A5B4-A742-FF3218BE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18" y="36352"/>
            <a:ext cx="10515600" cy="436259"/>
          </a:xfrm>
        </p:spPr>
        <p:txBody>
          <a:bodyPr>
            <a:normAutofit fontScale="90000"/>
          </a:bodyPr>
          <a:lstStyle/>
          <a:p>
            <a:r>
              <a:rPr lang="en-US" dirty="0"/>
              <a:t>Page1.html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07AD2-EA20-7441-B63A-1353822B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279F1-7A07-4ADC-9481-865E5E88C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24" y="433102"/>
            <a:ext cx="10748723" cy="64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6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18EB-CA44-6370-1915-91C0E095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525"/>
            <a:ext cx="10515600" cy="511512"/>
          </a:xfrm>
        </p:spPr>
        <p:txBody>
          <a:bodyPr>
            <a:normAutofit fontScale="90000"/>
          </a:bodyPr>
          <a:lstStyle/>
          <a:p>
            <a:r>
              <a:rPr lang="en-US" dirty="0"/>
              <a:t>Page2.html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D616-232F-0ED1-78CA-E6C01631D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B92A9-AD16-268B-75A1-6E2DCBBD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747712"/>
            <a:ext cx="115252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4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227B6AB4A114D940BC922C4E713B9" ma:contentTypeVersion="4" ma:contentTypeDescription="Create a new document." ma:contentTypeScope="" ma:versionID="02e0e994af98edc62dcc2997d8c5951b">
  <xsd:schema xmlns:xsd="http://www.w3.org/2001/XMLSchema" xmlns:xs="http://www.w3.org/2001/XMLSchema" xmlns:p="http://schemas.microsoft.com/office/2006/metadata/properties" xmlns:ns2="cddc3d05-6507-4f68-98ae-198f7eb88ff4" targetNamespace="http://schemas.microsoft.com/office/2006/metadata/properties" ma:root="true" ma:fieldsID="f5b5e95670a7dc076ffbf31c75ee6d4c" ns2:_="">
    <xsd:import namespace="cddc3d05-6507-4f68-98ae-198f7eb88f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c3d05-6507-4f68-98ae-198f7eb88f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6FBB0B-E59C-40AD-8FD3-625FB5C8BB6D}"/>
</file>

<file path=customXml/itemProps2.xml><?xml version="1.0" encoding="utf-8"?>
<ds:datastoreItem xmlns:ds="http://schemas.openxmlformats.org/officeDocument/2006/customXml" ds:itemID="{156B7BF2-B52C-480F-9A03-C6AA72569581}"/>
</file>

<file path=customXml/itemProps3.xml><?xml version="1.0" encoding="utf-8"?>
<ds:datastoreItem xmlns:ds="http://schemas.openxmlformats.org/officeDocument/2006/customXml" ds:itemID="{B018E3AD-C424-4A12-9067-709748929D92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Array Data transfer from 1 html page to another</vt:lpstr>
      <vt:lpstr>PowerPoint Presentation</vt:lpstr>
      <vt:lpstr>Page1.html</vt:lpstr>
      <vt:lpstr>Page2.html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Data transfer from 1 html page to another</dc:title>
  <dc:creator>Khalid Saleem</dc:creator>
  <cp:lastModifiedBy>Khalid Saleem</cp:lastModifiedBy>
  <cp:revision>1</cp:revision>
  <dcterms:created xsi:type="dcterms:W3CDTF">2024-04-12T15:51:34Z</dcterms:created>
  <dcterms:modified xsi:type="dcterms:W3CDTF">2024-04-12T16:24:37Z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0x01010035C227B6AB4A114D940BC922C4E713B9</vt:lpwstr>
  </property>
</Properties>
</file>