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E2B387A-81FE-FCCC-4B3C-DFEADD7A4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5638EA5-AABA-FD96-8FB3-33FAB4063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B91D398-9372-4D44-8CE9-78E5D2225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50B7-31C5-4DFA-99BA-EEE2C617FB2A}" type="datetimeFigureOut">
              <a:rPr lang="tr-TR" smtClean="0"/>
              <a:t>11.05.2025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C61B18D-1B36-7650-7A46-776BD13CC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C6E612C-BCBD-F6D7-653B-F73995A3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A98F-096C-4349-B8C0-7CE549DF84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28240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B11E74-0929-FBFC-9942-599882FFC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DD15ABF9-63D9-5724-D8A5-5C9F8C613C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805D3409-AA0E-528E-FEC8-563B4535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50B7-31C5-4DFA-99BA-EEE2C617FB2A}" type="datetimeFigureOut">
              <a:rPr lang="tr-TR" smtClean="0"/>
              <a:t>11.05.2025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5C7F8B1-0E10-AA63-CB8B-C8190F506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054F5C6-FEBB-2CB8-1F0E-8748616E0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A98F-096C-4349-B8C0-7CE549DF84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8946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C0FAC159-1DFA-5579-BE41-266E35561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34639F9-EBCD-B93A-B438-FE5C36D03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49C88F3-0601-59EA-359B-723C7987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50B7-31C5-4DFA-99BA-EEE2C617FB2A}" type="datetimeFigureOut">
              <a:rPr lang="tr-TR" smtClean="0"/>
              <a:t>11.05.2025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EADAC0B-C08D-CB8F-6432-DB1BAAD84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DC728C9-251C-7F19-E8AA-D5684AB9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A98F-096C-4349-B8C0-7CE549DF84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24240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BF9D15-D1EC-CCD5-1EAE-48F506E2A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48FCE8D-145C-3CF1-D5FA-3EFB9B709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72F53CE-8DE5-A225-6FA5-A20751A7C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50B7-31C5-4DFA-99BA-EEE2C617FB2A}" type="datetimeFigureOut">
              <a:rPr lang="tr-TR" smtClean="0"/>
              <a:t>11.05.2025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90361B8-9D25-BA3A-4885-2F5E26F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B8FF6C0-82AA-8EE2-402A-141F9015E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A98F-096C-4349-B8C0-7CE549DF84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923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1385CC-6C62-B05A-6E02-435D113A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D9205C5-FCAA-B79A-4A0E-52D6B6FFC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54FE933-798C-4192-C70C-FAA822AE3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50B7-31C5-4DFA-99BA-EEE2C617FB2A}" type="datetimeFigureOut">
              <a:rPr lang="tr-TR" smtClean="0"/>
              <a:t>11.05.2025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4A65640-5D16-C43C-4374-EAB94535B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FE4816E-88BD-EEFF-1CAD-474D0644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A98F-096C-4349-B8C0-7CE549DF84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7932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88D847-153A-EDA6-0B51-6F36137A5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CF8C6E-BD3B-BC6B-457D-28D1F2A8A2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A3CAF52-A26E-5501-E4F5-68997B86C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21DC85D-9E7A-B6DE-4488-874D24C13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50B7-31C5-4DFA-99BA-EEE2C617FB2A}" type="datetimeFigureOut">
              <a:rPr lang="tr-TR" smtClean="0"/>
              <a:t>11.05.2025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359F73F-F175-55E8-8D51-51F9F4E1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B367A8F-F8DC-1117-38FF-6BA7B3F5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A98F-096C-4349-B8C0-7CE549DF84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11850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7728CDB-BF66-46B6-A34A-2C53A2F50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1DD472D8-FEC4-F052-2DD8-9C64676E0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A05C96CE-0926-3774-FB2F-F8F9F9CC2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823127A8-96E1-C4CD-8F8F-BF20DA8DB8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0008DE2-299B-50AB-B7DC-A678ACDC34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9CFCF7FC-1B15-D1F2-0124-8451F3A76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50B7-31C5-4DFA-99BA-EEE2C617FB2A}" type="datetimeFigureOut">
              <a:rPr lang="tr-TR" smtClean="0"/>
              <a:t>11.05.2025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A18AC74C-2DB0-992D-742C-4050E52AC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69B49AC9-81D1-21EE-4C70-A4A994464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A98F-096C-4349-B8C0-7CE549DF84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181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DE5CE5D-FA00-904A-3A89-D95C17617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37B46BC5-198A-198B-9194-30CFCC1F7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50B7-31C5-4DFA-99BA-EEE2C617FB2A}" type="datetimeFigureOut">
              <a:rPr lang="tr-TR" smtClean="0"/>
              <a:t>11.05.2025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5FCE31BF-FC22-98C2-8D31-D1D9ACB0C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8816C851-C61B-8474-BE63-194189025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A98F-096C-4349-B8C0-7CE549DF84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864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80D405F3-1D32-9AE3-84CA-1DB8E9263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50B7-31C5-4DFA-99BA-EEE2C617FB2A}" type="datetimeFigureOut">
              <a:rPr lang="tr-TR" smtClean="0"/>
              <a:t>11.05.2025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680389CE-A97C-812F-E9D1-32212994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6377D5C-9FC8-F3ED-A5EB-3B09211F5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A98F-096C-4349-B8C0-7CE549DF84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26983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F84C3DF-DD82-CBC9-0049-790A5EB8A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207D3F3-26A0-CBA0-7DE7-DBD04E3F9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E52CA6C7-D481-91FD-789F-277AE71C9F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7B991825-284C-F332-0579-4B77A12A4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50B7-31C5-4DFA-99BA-EEE2C617FB2A}" type="datetimeFigureOut">
              <a:rPr lang="tr-TR" smtClean="0"/>
              <a:t>11.05.2025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039925F-0F6A-D1F7-51D2-7BF63E34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54394D2-97AA-5FA3-E0FA-329227875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A98F-096C-4349-B8C0-7CE549DF84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3182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FD9ABA-1444-4EF8-699D-0D185B7D4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8DB944E1-F4B4-046E-9CF6-4C762F33D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275C1B0-FA38-5118-833E-FDB4CEE1BC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ED3609B-DAA4-0C41-BE65-FAFC3B9C7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50B7-31C5-4DFA-99BA-EEE2C617FB2A}" type="datetimeFigureOut">
              <a:rPr lang="tr-TR" smtClean="0"/>
              <a:t>11.05.2025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1A5C36CE-6434-E1E4-C39E-D55DFADC5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A4F639EB-997B-9118-9603-750A7830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DA98F-096C-4349-B8C0-7CE549DF84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76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EFD9A0C7-C8B4-5139-2F40-E01B4EB69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093C51F6-43EE-A75F-82E2-DABC074DD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4452C9F-A07E-ABA2-E8D3-E141AFE00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D750B7-31C5-4DFA-99BA-EEE2C617FB2A}" type="datetimeFigureOut">
              <a:rPr lang="tr-TR" smtClean="0"/>
              <a:t>11.05.2025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DCD2BC0-610A-46CD-3A87-3FA50918BF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0178F31-5E68-93A0-9A0B-3C7B92C970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1DA98F-096C-4349-B8C0-7CE549DF8402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83829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2EAD5BF-02AB-928F-7BB4-7780FBA3A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5893"/>
          </a:xfrm>
        </p:spPr>
        <p:txBody>
          <a:bodyPr/>
          <a:lstStyle/>
          <a:p>
            <a:r>
              <a:rPr lang="tr-TR" dirty="0"/>
              <a:t>Makine Öğrenmesi Proje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9183B31E-8291-B32B-00B5-5AD0B1CB79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48256"/>
            <a:ext cx="9144000" cy="3209544"/>
          </a:xfrm>
        </p:spPr>
        <p:txBody>
          <a:bodyPr/>
          <a:lstStyle/>
          <a:p>
            <a:r>
              <a:rPr lang="tr-TR" dirty="0"/>
              <a:t>030122011-Muhammed Zakir DEMİREL</a:t>
            </a:r>
          </a:p>
        </p:txBody>
      </p:sp>
    </p:spTree>
    <p:extLst>
      <p:ext uri="{BB962C8B-B14F-4D97-AF65-F5344CB8AC3E}">
        <p14:creationId xmlns:p14="http://schemas.microsoft.com/office/powerpoint/2010/main" val="2871675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E5AE129-50E4-8DEF-DD0F-A4753AFB9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Karmaşıklık Matrisi Örnek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5E3153A-7B4C-E989-128A-160D1BAC59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1089" y="1825625"/>
            <a:ext cx="5009822" cy="4351338"/>
          </a:xfrm>
        </p:spPr>
      </p:pic>
    </p:spTree>
    <p:extLst>
      <p:ext uri="{BB962C8B-B14F-4D97-AF65-F5344CB8AC3E}">
        <p14:creationId xmlns:p14="http://schemas.microsoft.com/office/powerpoint/2010/main" val="544586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9FEE294-7B6B-A60E-BB08-80DF2FA748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59153" y="299994"/>
            <a:ext cx="6148904" cy="6258012"/>
          </a:xfrm>
        </p:spPr>
      </p:pic>
    </p:spTree>
    <p:extLst>
      <p:ext uri="{BB962C8B-B14F-4D97-AF65-F5344CB8AC3E}">
        <p14:creationId xmlns:p14="http://schemas.microsoft.com/office/powerpoint/2010/main" val="2493428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368ED6-C256-C040-605D-FDA539F7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02FEA6C-641E-45B5-6140-36456A993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30610" y="1825625"/>
            <a:ext cx="6930779" cy="4351338"/>
          </a:xfrm>
        </p:spPr>
      </p:pic>
    </p:spTree>
    <p:extLst>
      <p:ext uri="{BB962C8B-B14F-4D97-AF65-F5344CB8AC3E}">
        <p14:creationId xmlns:p14="http://schemas.microsoft.com/office/powerpoint/2010/main" val="314988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252028E-F5A6-1D07-94C5-6A18C63AD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9A9340A8-01B9-5A79-C06D-BE41B8FF2E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4513" y="1825625"/>
            <a:ext cx="6742974" cy="4351338"/>
          </a:xfrm>
        </p:spPr>
      </p:pic>
    </p:spTree>
    <p:extLst>
      <p:ext uri="{BB962C8B-B14F-4D97-AF65-F5344CB8AC3E}">
        <p14:creationId xmlns:p14="http://schemas.microsoft.com/office/powerpoint/2010/main" val="1169853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29BCD0-2EA3-7193-10EA-82DA466C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Veri Setini Yükleme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A0A29D03-71F0-ED25-3F59-8AD91E4CD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2626" y="1825625"/>
            <a:ext cx="5686748" cy="4351338"/>
          </a:xfrm>
        </p:spPr>
      </p:pic>
    </p:spTree>
    <p:extLst>
      <p:ext uri="{BB962C8B-B14F-4D97-AF65-F5344CB8AC3E}">
        <p14:creationId xmlns:p14="http://schemas.microsoft.com/office/powerpoint/2010/main" val="536017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E41AE7A-E78B-D118-0CBD-A586687D1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tr-TR" sz="3400" dirty="0"/>
              <a:t>Aykırı değerleri IQR yöntemiyle tespit etme ve Temizleme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017483A9-952F-EAEB-7CE2-DDC2F1AED2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2882" y="1825625"/>
            <a:ext cx="8086235" cy="4351338"/>
          </a:xfrm>
        </p:spPr>
      </p:pic>
    </p:spTree>
    <p:extLst>
      <p:ext uri="{BB962C8B-B14F-4D97-AF65-F5344CB8AC3E}">
        <p14:creationId xmlns:p14="http://schemas.microsoft.com/office/powerpoint/2010/main" val="14968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E6CBF994-1ED5-2C0F-8C6A-42AFB1D31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0" y="365760"/>
            <a:ext cx="5648433" cy="5792915"/>
          </a:xfrm>
        </p:spPr>
      </p:pic>
      <p:sp>
        <p:nvSpPr>
          <p:cNvPr id="19" name="Metin kutusu 18">
            <a:extLst>
              <a:ext uri="{FF2B5EF4-FFF2-40B4-BE49-F238E27FC236}">
                <a16:creationId xmlns:a16="http://schemas.microsoft.com/office/drawing/2014/main" id="{A28CB6F3-42BC-2D4D-D53C-5F1C5F905822}"/>
              </a:ext>
            </a:extLst>
          </p:cNvPr>
          <p:cNvSpPr txBox="1"/>
          <p:nvPr/>
        </p:nvSpPr>
        <p:spPr>
          <a:xfrm>
            <a:off x="1097280" y="475488"/>
            <a:ext cx="427939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Not: </a:t>
            </a:r>
            <a:r>
              <a:rPr lang="tr-TR" dirty="0" err="1"/>
              <a:t>Label</a:t>
            </a:r>
            <a:r>
              <a:rPr lang="tr-TR" dirty="0"/>
              <a:t> </a:t>
            </a:r>
            <a:r>
              <a:rPr lang="tr-TR" dirty="0" err="1"/>
              <a:t>Encoding</a:t>
            </a:r>
            <a:r>
              <a:rPr lang="tr-TR" dirty="0"/>
              <a:t> yerine neden </a:t>
            </a:r>
            <a:r>
              <a:rPr lang="tr-TR" dirty="0" err="1"/>
              <a:t>One</a:t>
            </a:r>
            <a:r>
              <a:rPr lang="tr-TR" dirty="0"/>
              <a:t>-Hot </a:t>
            </a:r>
            <a:r>
              <a:rPr lang="tr-TR" dirty="0" err="1"/>
              <a:t>Encoding</a:t>
            </a:r>
            <a:r>
              <a:rPr lang="tr-TR" dirty="0"/>
              <a:t> kullandım? Çünkü </a:t>
            </a:r>
            <a:r>
              <a:rPr lang="tr-TR" dirty="0" err="1"/>
              <a:t>Label</a:t>
            </a:r>
            <a:r>
              <a:rPr lang="tr-TR" dirty="0"/>
              <a:t> </a:t>
            </a:r>
            <a:r>
              <a:rPr lang="tr-TR" dirty="0" err="1"/>
              <a:t>Encoding</a:t>
            </a:r>
            <a:r>
              <a:rPr lang="tr-TR" dirty="0"/>
              <a:t> daha çok Sıralı(Ordinal) kategorileri için uygun iken </a:t>
            </a:r>
            <a:r>
              <a:rPr lang="tr-TR" dirty="0" err="1"/>
              <a:t>One</a:t>
            </a:r>
            <a:r>
              <a:rPr lang="tr-TR" dirty="0"/>
              <a:t>-Hot </a:t>
            </a:r>
            <a:r>
              <a:rPr lang="tr-TR" dirty="0" err="1"/>
              <a:t>Encoding</a:t>
            </a:r>
            <a:r>
              <a:rPr lang="tr-TR" dirty="0"/>
              <a:t> Sırasız(Nominal) kategoriler için daha güvenli bir yöntemdir. Benim kullandığım veri setinde </a:t>
            </a:r>
            <a:r>
              <a:rPr lang="tr-TR" dirty="0" err="1"/>
              <a:t>Geography</a:t>
            </a:r>
            <a:r>
              <a:rPr lang="tr-TR" dirty="0"/>
              <a:t> ve </a:t>
            </a:r>
            <a:r>
              <a:rPr lang="tr-TR" dirty="0" err="1"/>
              <a:t>Gender</a:t>
            </a:r>
            <a:r>
              <a:rPr lang="tr-TR" dirty="0"/>
              <a:t> kategorileri Nominal değişken olduklarından dolayı </a:t>
            </a:r>
            <a:r>
              <a:rPr lang="tr-TR" dirty="0" err="1"/>
              <a:t>One</a:t>
            </a:r>
            <a:r>
              <a:rPr lang="tr-TR" dirty="0"/>
              <a:t>-Hot </a:t>
            </a:r>
            <a:r>
              <a:rPr lang="tr-TR" dirty="0" err="1"/>
              <a:t>Encoding</a:t>
            </a:r>
            <a:r>
              <a:rPr lang="tr-TR" dirty="0"/>
              <a:t> yöntemini kullandım.</a:t>
            </a:r>
          </a:p>
          <a:p>
            <a:endParaRPr lang="tr-TR" dirty="0"/>
          </a:p>
          <a:p>
            <a:r>
              <a:rPr lang="tr-TR" dirty="0"/>
              <a:t>Not2: Neden </a:t>
            </a:r>
            <a:r>
              <a:rPr lang="tr-TR" dirty="0" err="1"/>
              <a:t>MinMaxScaler</a:t>
            </a:r>
            <a:r>
              <a:rPr lang="tr-TR" dirty="0"/>
              <a:t> değil de </a:t>
            </a:r>
            <a:r>
              <a:rPr lang="tr-TR" dirty="0" err="1"/>
              <a:t>StandartScaler</a:t>
            </a:r>
            <a:r>
              <a:rPr lang="tr-TR" dirty="0"/>
              <a:t> kullandım? Çünkü </a:t>
            </a:r>
            <a:r>
              <a:rPr lang="tr-TR" dirty="0" err="1"/>
              <a:t>MinMaxScaler</a:t>
            </a:r>
            <a:r>
              <a:rPr lang="tr-TR" dirty="0"/>
              <a:t> aykırı değerler karşı daha hassas bir yöntemdir zaten ben halihazırda aykırı değerleri temizledim ve ayrıca KNN, </a:t>
            </a:r>
            <a:r>
              <a:rPr lang="tr-TR" dirty="0" err="1"/>
              <a:t>Logistik</a:t>
            </a:r>
            <a:r>
              <a:rPr lang="tr-TR" dirty="0"/>
              <a:t> </a:t>
            </a:r>
            <a:r>
              <a:rPr lang="tr-TR" dirty="0" err="1"/>
              <a:t>Regressyon</a:t>
            </a:r>
            <a:r>
              <a:rPr lang="tr-TR" dirty="0"/>
              <a:t> gibi mesafe bazlı modellerle daha uyumlu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15011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40336FA7-B660-B79C-93AF-C4A5AD2DE7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2067" y="385011"/>
            <a:ext cx="7180844" cy="5609072"/>
          </a:xfr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79CACA3E-51DC-15BA-9BED-B857EEC063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92" y="1873222"/>
            <a:ext cx="3901553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802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820516AB-C15C-BB74-7A38-6FD90F495E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5692" y="428764"/>
            <a:ext cx="5421194" cy="4752685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CA732EF-B8F4-84D8-F7A7-A7EB2EF5F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3782" y="5460583"/>
            <a:ext cx="9564435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338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CAB06A96-C24F-5D24-2ABE-6E0C29A6AA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0390" y="665027"/>
            <a:ext cx="6411220" cy="1428949"/>
          </a:xfr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0F7FB6DD-945F-56BE-1852-F64C04159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242" y="2463238"/>
            <a:ext cx="7154273" cy="402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21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3021CE8-6E88-728A-D048-9260510A3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Örnek Çıktı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B90237D4-B565-1752-E6FB-D7B28B9D4A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9654" y="2729529"/>
            <a:ext cx="4772691" cy="2543530"/>
          </a:xfrm>
        </p:spPr>
      </p:pic>
    </p:spTree>
    <p:extLst>
      <p:ext uri="{BB962C8B-B14F-4D97-AF65-F5344CB8AC3E}">
        <p14:creationId xmlns:p14="http://schemas.microsoft.com/office/powerpoint/2010/main" val="19477471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F672D8D-D24B-4C85-7C47-F8F08A5362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4187" y="590830"/>
            <a:ext cx="7703625" cy="5840932"/>
          </a:xfrm>
        </p:spPr>
      </p:pic>
    </p:spTree>
    <p:extLst>
      <p:ext uri="{BB962C8B-B14F-4D97-AF65-F5344CB8AC3E}">
        <p14:creationId xmlns:p14="http://schemas.microsoft.com/office/powerpoint/2010/main" val="989675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111</Words>
  <Application>Microsoft Office PowerPoint</Application>
  <PresentationFormat>Geniş ekran</PresentationFormat>
  <Paragraphs>9</Paragraphs>
  <Slides>13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Teması</vt:lpstr>
      <vt:lpstr>Makine Öğrenmesi Proje</vt:lpstr>
      <vt:lpstr>Veri Setini Yükleme</vt:lpstr>
      <vt:lpstr>Aykırı değerleri IQR yöntemiyle tespit etme ve Temizleme</vt:lpstr>
      <vt:lpstr>PowerPoint Sunusu</vt:lpstr>
      <vt:lpstr>PowerPoint Sunusu</vt:lpstr>
      <vt:lpstr>PowerPoint Sunusu</vt:lpstr>
      <vt:lpstr>PowerPoint Sunusu</vt:lpstr>
      <vt:lpstr>Örnek Çıktı</vt:lpstr>
      <vt:lpstr>PowerPoint Sunusu</vt:lpstr>
      <vt:lpstr>Karmaşıklık Matrisi Örnek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MUHAMMED ZAKİR DEMİREL</dc:creator>
  <cp:lastModifiedBy>MUHAMMED ZAKİR DEMİREL</cp:lastModifiedBy>
  <cp:revision>7</cp:revision>
  <dcterms:created xsi:type="dcterms:W3CDTF">2025-05-11T09:21:34Z</dcterms:created>
  <dcterms:modified xsi:type="dcterms:W3CDTF">2025-05-11T09:39:25Z</dcterms:modified>
</cp:coreProperties>
</file>