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5" r:id="rId3"/>
    <p:sldId id="273" r:id="rId4"/>
    <p:sldId id="257" r:id="rId5"/>
    <p:sldId id="283" r:id="rId6"/>
    <p:sldId id="284" r:id="rId7"/>
  </p:sldIdLst>
  <p:sldSz cx="9144000" cy="5143500" type="screen16x9"/>
  <p:notesSz cx="6858000" cy="9144000"/>
  <p:embeddedFontLst>
    <p:embeddedFont>
      <p:font typeface="Bahnschrift SemiBold Condensed" panose="020B0502040204020203" pitchFamily="34" charset="0"/>
      <p:bold r:id="rId9"/>
    </p:embeddedFon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Light" panose="00000406000000000000" pitchFamily="2" charset="0"/>
      <p:regular r:id="rId14"/>
      <p:bold r:id="rId15"/>
      <p:italic r:id="rId16"/>
      <p:boldItalic r:id="rId17"/>
    </p:embeddedFont>
    <p:embeddedFont>
      <p:font typeface="Barlow Semi Condensed Medium" panose="00000606000000000000" pitchFamily="2" charset="0"/>
      <p:regular r:id="rId18"/>
      <p:bold r:id="rId19"/>
      <p:italic r:id="rId20"/>
      <p:boldItalic r:id="rId21"/>
    </p:embeddedFont>
    <p:embeddedFont>
      <p:font typeface="Fjalla One" panose="02000506040000020004" pitchFamily="2" charset="0"/>
      <p:regular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B45A5-53DD-46A9-B4FC-31970DFB4ECB}">
  <a:tblStyle styleId="{614B45A5-53DD-46A9-B4FC-31970DFB4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480836B6-140C-70E1-1A6C-A49D4FEAD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>
            <a:extLst>
              <a:ext uri="{FF2B5EF4-FFF2-40B4-BE49-F238E27FC236}">
                <a16:creationId xmlns:a16="http://schemas.microsoft.com/office/drawing/2014/main" id="{AC7A7350-49C0-6C17-85BC-31D1D91DF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>
            <a:extLst>
              <a:ext uri="{FF2B5EF4-FFF2-40B4-BE49-F238E27FC236}">
                <a16:creationId xmlns:a16="http://schemas.microsoft.com/office/drawing/2014/main" id="{3320D648-6558-D272-CF2E-2D9397C44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69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55E79690-695D-9470-528B-E7A9873C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F4A0F82D-0C3B-8BA3-B283-266F5659E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112FB7F0-C7AB-07E9-76A3-9B41446FBF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2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15B8A398-4DE2-3E97-AF8C-3909F12E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>
            <a:extLst>
              <a:ext uri="{FF2B5EF4-FFF2-40B4-BE49-F238E27FC236}">
                <a16:creationId xmlns:a16="http://schemas.microsoft.com/office/drawing/2014/main" id="{86FB8D37-EC6F-6D01-CD48-05475535CB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>
            <a:extLst>
              <a:ext uri="{FF2B5EF4-FFF2-40B4-BE49-F238E27FC236}">
                <a16:creationId xmlns:a16="http://schemas.microsoft.com/office/drawing/2014/main" id="{992BF9C2-CB81-3628-E59D-D75E2AC9A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3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76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817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50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69" r:id="rId5"/>
    <p:sldLayoutId id="2147483673" r:id="rId6"/>
    <p:sldLayoutId id="2147483674" r:id="rId7"/>
    <p:sldLayoutId id="2147483675" r:id="rId8"/>
    <p:sldLayoutId id="2147483676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C8FFC6-3A8D-0CA6-C932-8B9B94303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730"/>
            <a:ext cx="1767718" cy="1655762"/>
          </a:xfrm>
          <a:prstGeom prst="rect">
            <a:avLst/>
          </a:prstGeom>
        </p:spPr>
      </p:pic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39344" y="211618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Eventify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80984" y="3955548"/>
            <a:ext cx="3895344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>
                <a:solidFill>
                  <a:schemeClr val="accent1"/>
                </a:solidFill>
              </a:rPr>
              <a:t>Платформа для Организации Мероприятий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sp>
        <p:nvSpPr>
          <p:cNvPr id="4" name="Google Shape;1885;p35">
            <a:extLst>
              <a:ext uri="{FF2B5EF4-FFF2-40B4-BE49-F238E27FC236}">
                <a16:creationId xmlns:a16="http://schemas.microsoft.com/office/drawing/2014/main" id="{3B89C361-3B71-3356-BEBB-CDE8DF689765}"/>
              </a:ext>
            </a:extLst>
          </p:cNvPr>
          <p:cNvSpPr txBox="1">
            <a:spLocks/>
          </p:cNvSpPr>
          <p:nvPr/>
        </p:nvSpPr>
        <p:spPr>
          <a:xfrm>
            <a:off x="1534687" y="5429"/>
            <a:ext cx="2511433" cy="896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Закиров </a:t>
            </a:r>
            <a:r>
              <a:rPr lang="ru-RU" sz="18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Рузиль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sz="1800" dirty="0" err="1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Рамзилевич</a:t>
            </a:r>
            <a:r>
              <a:rPr lang="ru-RU" sz="1800" dirty="0">
                <a:solidFill>
                  <a:schemeClr val="tx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 11-209</a:t>
            </a:r>
          </a:p>
          <a:p>
            <a:endParaRPr lang="ru-RU" sz="2300"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4B8E4B23-E9B9-EFAB-0D05-F2DD7CFF1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>
            <a:extLst>
              <a:ext uri="{FF2B5EF4-FFF2-40B4-BE49-F238E27FC236}">
                <a16:creationId xmlns:a16="http://schemas.microsoft.com/office/drawing/2014/main" id="{DA48C9BD-731A-C23F-9A9A-BD7CE6D64563}"/>
              </a:ext>
            </a:extLst>
          </p:cNvPr>
          <p:cNvGrpSpPr/>
          <p:nvPr/>
        </p:nvGrpSpPr>
        <p:grpSpPr>
          <a:xfrm>
            <a:off x="4718153" y="908006"/>
            <a:ext cx="3521485" cy="3603575"/>
            <a:chOff x="4522050" y="622650"/>
            <a:chExt cx="3898200" cy="3898200"/>
          </a:xfrm>
        </p:grpSpPr>
        <p:sp>
          <p:nvSpPr>
            <p:cNvPr id="2327" name="Google Shape;2327;p44">
              <a:extLst>
                <a:ext uri="{FF2B5EF4-FFF2-40B4-BE49-F238E27FC236}">
                  <a16:creationId xmlns:a16="http://schemas.microsoft.com/office/drawing/2014/main" id="{280BBAAD-65E7-2C70-E4E6-003E882F5BE0}"/>
                </a:ext>
              </a:extLst>
            </p:cNvPr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>
              <a:extLst>
                <a:ext uri="{FF2B5EF4-FFF2-40B4-BE49-F238E27FC236}">
                  <a16:creationId xmlns:a16="http://schemas.microsoft.com/office/drawing/2014/main" id="{4A8935A9-349D-174F-83D9-1BBCBCBBD901}"/>
                </a:ext>
              </a:extLst>
            </p:cNvPr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>
            <a:extLst>
              <a:ext uri="{FF2B5EF4-FFF2-40B4-BE49-F238E27FC236}">
                <a16:creationId xmlns:a16="http://schemas.microsoft.com/office/drawing/2014/main" id="{EA65206D-E482-6EDE-E5B2-D4E76C591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0805" y="3707334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—</a:t>
            </a:r>
            <a:r>
              <a:rPr lang="ru-RU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Кто-то </a:t>
            </a:r>
            <a:r>
              <a:rPr lang="ru-RU" dirty="0"/>
              <a:t>И</a:t>
            </a:r>
            <a:r>
              <a:rPr lang="ru-RU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звестный</a:t>
            </a:r>
            <a:endParaRPr dirty="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>
            <a:extLst>
              <a:ext uri="{FF2B5EF4-FFF2-40B4-BE49-F238E27FC236}">
                <a16:creationId xmlns:a16="http://schemas.microsoft.com/office/drawing/2014/main" id="{1A2B389B-BE75-9E65-BD4B-741B7E3FFC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5357" y="1712252"/>
            <a:ext cx="3291900" cy="199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ru-RU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Eventify</a:t>
            </a:r>
            <a:r>
              <a:rPr lang="ru-RU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- это веб-платформа, предназначенная для организации, продвижения и участия в мероприятиях.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Мы стремимся упростить процесс планирования мероприятий и сделать его более доступным для всех.</a:t>
            </a: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.”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>
            <a:extLst>
              <a:ext uri="{FF2B5EF4-FFF2-40B4-BE49-F238E27FC236}">
                <a16:creationId xmlns:a16="http://schemas.microsoft.com/office/drawing/2014/main" id="{4517F30C-C61E-0951-4681-4446DB0D8A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086097" y="1249556"/>
            <a:ext cx="2785595" cy="2920474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4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98F6FE05-4FB9-BD1A-126C-03F68DD4E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>
            <a:extLst>
              <a:ext uri="{FF2B5EF4-FFF2-40B4-BE49-F238E27FC236}">
                <a16:creationId xmlns:a16="http://schemas.microsoft.com/office/drawing/2014/main" id="{F91D2E18-8C16-9A8D-9EF5-F654AFD8E41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856998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Дает организаторам контроль над событиями.</a:t>
            </a:r>
            <a:endParaRPr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5" name="Google Shape;2975;p52">
            <a:extLst>
              <a:ext uri="{FF2B5EF4-FFF2-40B4-BE49-F238E27FC236}">
                <a16:creationId xmlns:a16="http://schemas.microsoft.com/office/drawing/2014/main" id="{0AF5FE74-8492-5B85-8C5A-5D0E12685DA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Регистрация</a:t>
            </a:r>
            <a:endParaRPr dirty="0"/>
          </a:p>
        </p:txBody>
      </p:sp>
      <p:sp>
        <p:nvSpPr>
          <p:cNvPr id="2976" name="Google Shape;2976;p52">
            <a:extLst>
              <a:ext uri="{FF2B5EF4-FFF2-40B4-BE49-F238E27FC236}">
                <a16:creationId xmlns:a16="http://schemas.microsoft.com/office/drawing/2014/main" id="{828E4BC5-A01C-E45C-038D-753036A0E5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</a:t>
            </a:r>
            <a:endParaRPr dirty="0"/>
          </a:p>
        </p:txBody>
      </p:sp>
      <p:sp>
        <p:nvSpPr>
          <p:cNvPr id="2977" name="Google Shape;2977;p52">
            <a:extLst>
              <a:ext uri="{FF2B5EF4-FFF2-40B4-BE49-F238E27FC236}">
                <a16:creationId xmlns:a16="http://schemas.microsoft.com/office/drawing/2014/main" id="{D96B1A2B-A390-312E-CC9D-7CB465B11DE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Управление</a:t>
            </a:r>
            <a:endParaRPr dirty="0"/>
          </a:p>
        </p:txBody>
      </p:sp>
      <p:sp>
        <p:nvSpPr>
          <p:cNvPr id="2978" name="Google Shape;2978;p52">
            <a:extLst>
              <a:ext uri="{FF2B5EF4-FFF2-40B4-BE49-F238E27FC236}">
                <a16:creationId xmlns:a16="http://schemas.microsoft.com/office/drawing/2014/main" id="{B2FDD2FF-B81A-A3B2-8710-0DFB47D1F33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574225" y="1928169"/>
            <a:ext cx="2305779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Позволяет пользователям регистрироваться на события.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>
            <a:extLst>
              <a:ext uri="{FF2B5EF4-FFF2-40B4-BE49-F238E27FC236}">
                <a16:creationId xmlns:a16="http://schemas.microsoft.com/office/drawing/2014/main" id="{C858F41A-D971-6389-F660-24E89E4BA7C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22425" y="1927217"/>
            <a:ext cx="1764900" cy="79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Позволяет пользователям создавать события.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739D5B70-E4D9-EA0B-E571-965E92BD3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402" y="287757"/>
            <a:ext cx="412236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функционала</a:t>
            </a:r>
            <a:endParaRPr lang="en-US" dirty="0"/>
          </a:p>
        </p:txBody>
      </p:sp>
      <p:sp>
        <p:nvSpPr>
          <p:cNvPr id="2994" name="Google Shape;2994;p52">
            <a:extLst>
              <a:ext uri="{FF2B5EF4-FFF2-40B4-BE49-F238E27FC236}">
                <a16:creationId xmlns:a16="http://schemas.microsoft.com/office/drawing/2014/main" id="{B6CB4FCC-39B3-EFCA-DDBA-0566CC073EB1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Поиск</a:t>
            </a:r>
            <a:endParaRPr dirty="0"/>
          </a:p>
        </p:txBody>
      </p:sp>
      <p:sp>
        <p:nvSpPr>
          <p:cNvPr id="2995" name="Google Shape;2995;p52">
            <a:extLst>
              <a:ext uri="{FF2B5EF4-FFF2-40B4-BE49-F238E27FC236}">
                <a16:creationId xmlns:a16="http://schemas.microsoft.com/office/drawing/2014/main" id="{F67DE90F-2498-1828-DB01-026852CD92DF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Упрощает поиск интересующих мероприятий.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6" name="Google Shape;2996;p52">
            <a:extLst>
              <a:ext uri="{FF2B5EF4-FFF2-40B4-BE49-F238E27FC236}">
                <a16:creationId xmlns:a16="http://schemas.microsoft.com/office/drawing/2014/main" id="{A38B1E54-628B-E3E8-991E-7EA38056AAE6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Отзывы</a:t>
            </a:r>
            <a:endParaRPr dirty="0"/>
          </a:p>
        </p:txBody>
      </p:sp>
      <p:sp>
        <p:nvSpPr>
          <p:cNvPr id="2997" name="Google Shape;2997;p52">
            <a:extLst>
              <a:ext uri="{FF2B5EF4-FFF2-40B4-BE49-F238E27FC236}">
                <a16:creationId xmlns:a16="http://schemas.microsoft.com/office/drawing/2014/main" id="{DAC16E33-2D83-22A2-B53A-7818A6A490F1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59745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Позволяет участникам делиться впечатлениями.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98" name="Google Shape;2998;p52">
            <a:extLst>
              <a:ext uri="{FF2B5EF4-FFF2-40B4-BE49-F238E27FC236}">
                <a16:creationId xmlns:a16="http://schemas.microsoft.com/office/drawing/2014/main" id="{66561DD6-2084-66A5-1132-C322922F22DC}"/>
              </a:ext>
            </a:extLst>
          </p:cNvPr>
          <p:cNvGrpSpPr/>
          <p:nvPr/>
        </p:nvGrpSpPr>
        <p:grpSpPr>
          <a:xfrm>
            <a:off x="6607863" y="2919445"/>
            <a:ext cx="340168" cy="298978"/>
            <a:chOff x="892750" y="267400"/>
            <a:chExt cx="483125" cy="424625"/>
          </a:xfrm>
        </p:grpSpPr>
        <p:sp>
          <p:nvSpPr>
            <p:cNvPr id="2999" name="Google Shape;2999;p52">
              <a:extLst>
                <a:ext uri="{FF2B5EF4-FFF2-40B4-BE49-F238E27FC236}">
                  <a16:creationId xmlns:a16="http://schemas.microsoft.com/office/drawing/2014/main" id="{3D5B39BC-8967-A219-B5FC-C26C1176DFB6}"/>
                </a:ext>
              </a:extLst>
            </p:cNvPr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3000" name="Google Shape;3000;p52">
              <a:extLst>
                <a:ext uri="{FF2B5EF4-FFF2-40B4-BE49-F238E27FC236}">
                  <a16:creationId xmlns:a16="http://schemas.microsoft.com/office/drawing/2014/main" id="{46C6A9CD-7618-6A99-C780-C6A68E1BED46}"/>
                </a:ext>
              </a:extLst>
            </p:cNvPr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1" name="Google Shape;3001;p52">
              <a:extLst>
                <a:ext uri="{FF2B5EF4-FFF2-40B4-BE49-F238E27FC236}">
                  <a16:creationId xmlns:a16="http://schemas.microsoft.com/office/drawing/2014/main" id="{EF3AC35E-9C86-F9B5-BF62-72EA37ED20FC}"/>
                </a:ext>
              </a:extLst>
            </p:cNvPr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03" name="Google Shape;3003;p52">
            <a:extLst>
              <a:ext uri="{FF2B5EF4-FFF2-40B4-BE49-F238E27FC236}">
                <a16:creationId xmlns:a16="http://schemas.microsoft.com/office/drawing/2014/main" id="{F710AF03-5E10-8D62-FE9F-5CA0E0156057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Интеграция</a:t>
            </a:r>
            <a:endParaRPr dirty="0"/>
          </a:p>
        </p:txBody>
      </p:sp>
      <p:sp>
        <p:nvSpPr>
          <p:cNvPr id="3004" name="Google Shape;3004;p52">
            <a:extLst>
              <a:ext uri="{FF2B5EF4-FFF2-40B4-BE49-F238E27FC236}">
                <a16:creationId xmlns:a16="http://schemas.microsoft.com/office/drawing/2014/main" id="{A8C28462-412B-B15D-E87A-82C45E735028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684921" y="3556017"/>
            <a:ext cx="2123845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Обеспечивает совместимость с платформами соцсетей.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13272;p75">
            <a:extLst>
              <a:ext uri="{FF2B5EF4-FFF2-40B4-BE49-F238E27FC236}">
                <a16:creationId xmlns:a16="http://schemas.microsoft.com/office/drawing/2014/main" id="{3C295965-910C-0D98-E289-B3EF4B8DE7C4}"/>
              </a:ext>
            </a:extLst>
          </p:cNvPr>
          <p:cNvGrpSpPr/>
          <p:nvPr/>
        </p:nvGrpSpPr>
        <p:grpSpPr>
          <a:xfrm>
            <a:off x="2227054" y="2865934"/>
            <a:ext cx="355641" cy="340151"/>
            <a:chOff x="5049750" y="832600"/>
            <a:chExt cx="505100" cy="483100"/>
          </a:xfrm>
          <a:solidFill>
            <a:schemeClr val="tx1"/>
          </a:solidFill>
        </p:grpSpPr>
        <p:sp>
          <p:nvSpPr>
            <p:cNvPr id="3" name="Google Shape;13273;p75">
              <a:extLst>
                <a:ext uri="{FF2B5EF4-FFF2-40B4-BE49-F238E27FC236}">
                  <a16:creationId xmlns:a16="http://schemas.microsoft.com/office/drawing/2014/main" id="{08C9A84A-74D5-560D-E9F2-AC0FEB72F6CC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3274;p75">
              <a:extLst>
                <a:ext uri="{FF2B5EF4-FFF2-40B4-BE49-F238E27FC236}">
                  <a16:creationId xmlns:a16="http://schemas.microsoft.com/office/drawing/2014/main" id="{E998D303-A648-DE22-ADE0-BF176CF61868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oogle Shape;13763;p76">
            <a:extLst>
              <a:ext uri="{FF2B5EF4-FFF2-40B4-BE49-F238E27FC236}">
                <a16:creationId xmlns:a16="http://schemas.microsoft.com/office/drawing/2014/main" id="{B49BE9D7-3634-58DE-B3B9-AA8A8CE0A1B2}"/>
              </a:ext>
            </a:extLst>
          </p:cNvPr>
          <p:cNvGrpSpPr/>
          <p:nvPr/>
        </p:nvGrpSpPr>
        <p:grpSpPr>
          <a:xfrm>
            <a:off x="6582047" y="1201353"/>
            <a:ext cx="353180" cy="354107"/>
            <a:chOff x="-25104475" y="2340425"/>
            <a:chExt cx="295375" cy="296150"/>
          </a:xfrm>
          <a:solidFill>
            <a:schemeClr val="tx1"/>
          </a:solidFill>
        </p:grpSpPr>
        <p:sp>
          <p:nvSpPr>
            <p:cNvPr id="6" name="Google Shape;13764;p76">
              <a:extLst>
                <a:ext uri="{FF2B5EF4-FFF2-40B4-BE49-F238E27FC236}">
                  <a16:creationId xmlns:a16="http://schemas.microsoft.com/office/drawing/2014/main" id="{5E89C425-93C2-AE63-6CB6-40E3A1E4D330}"/>
                </a:ext>
              </a:extLst>
            </p:cNvPr>
            <p:cNvSpPr/>
            <p:nvPr/>
          </p:nvSpPr>
          <p:spPr>
            <a:xfrm>
              <a:off x="-25104475" y="2340425"/>
              <a:ext cx="225275" cy="296150"/>
            </a:xfrm>
            <a:custGeom>
              <a:avLst/>
              <a:gdLst/>
              <a:ahLst/>
              <a:cxnLst/>
              <a:rect l="l" t="t" r="r" b="b"/>
              <a:pathLst>
                <a:path w="9011" h="11846" extrusionOk="0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765;p76">
              <a:extLst>
                <a:ext uri="{FF2B5EF4-FFF2-40B4-BE49-F238E27FC236}">
                  <a16:creationId xmlns:a16="http://schemas.microsoft.com/office/drawing/2014/main" id="{C9E0CC51-E0FE-BF11-0589-50816B8113A5}"/>
                </a:ext>
              </a:extLst>
            </p:cNvPr>
            <p:cNvSpPr/>
            <p:nvPr/>
          </p:nvSpPr>
          <p:spPr>
            <a:xfrm>
              <a:off x="-25001300" y="23750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766;p76">
              <a:extLst>
                <a:ext uri="{FF2B5EF4-FFF2-40B4-BE49-F238E27FC236}">
                  <a16:creationId xmlns:a16="http://schemas.microsoft.com/office/drawing/2014/main" id="{4297EF8F-D2E5-E34D-8791-7B33DEB33255}"/>
                </a:ext>
              </a:extLst>
            </p:cNvPr>
            <p:cNvSpPr/>
            <p:nvPr/>
          </p:nvSpPr>
          <p:spPr>
            <a:xfrm>
              <a:off x="-25070600" y="2444375"/>
              <a:ext cx="87450" cy="86675"/>
            </a:xfrm>
            <a:custGeom>
              <a:avLst/>
              <a:gdLst/>
              <a:ahLst/>
              <a:cxnLst/>
              <a:rect l="l" t="t" r="r" b="b"/>
              <a:pathLst>
                <a:path w="3498" h="3467" extrusionOk="0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767;p76">
              <a:extLst>
                <a:ext uri="{FF2B5EF4-FFF2-40B4-BE49-F238E27FC236}">
                  <a16:creationId xmlns:a16="http://schemas.microsoft.com/office/drawing/2014/main" id="{3696A7A0-E82E-FB83-2349-15D9645A2583}"/>
                </a:ext>
              </a:extLst>
            </p:cNvPr>
            <p:cNvSpPr/>
            <p:nvPr/>
          </p:nvSpPr>
          <p:spPr>
            <a:xfrm>
              <a:off x="-24966650" y="24790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768;p76">
              <a:extLst>
                <a:ext uri="{FF2B5EF4-FFF2-40B4-BE49-F238E27FC236}">
                  <a16:creationId xmlns:a16="http://schemas.microsoft.com/office/drawing/2014/main" id="{640146CF-8C45-F440-39B7-30ADD8BBA158}"/>
                </a:ext>
              </a:extLst>
            </p:cNvPr>
            <p:cNvSpPr/>
            <p:nvPr/>
          </p:nvSpPr>
          <p:spPr>
            <a:xfrm>
              <a:off x="-24966650" y="244437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769;p76">
              <a:extLst>
                <a:ext uri="{FF2B5EF4-FFF2-40B4-BE49-F238E27FC236}">
                  <a16:creationId xmlns:a16="http://schemas.microsoft.com/office/drawing/2014/main" id="{D8C2FA0A-43F4-4FD4-C01B-9CBBFC43ADB5}"/>
                </a:ext>
              </a:extLst>
            </p:cNvPr>
            <p:cNvSpPr/>
            <p:nvPr/>
          </p:nvSpPr>
          <p:spPr>
            <a:xfrm>
              <a:off x="-24966650" y="2513700"/>
              <a:ext cx="52025" cy="17350"/>
            </a:xfrm>
            <a:custGeom>
              <a:avLst/>
              <a:gdLst/>
              <a:ahLst/>
              <a:cxnLst/>
              <a:rect l="l" t="t" r="r" b="b"/>
              <a:pathLst>
                <a:path w="208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770;p76">
              <a:extLst>
                <a:ext uri="{FF2B5EF4-FFF2-40B4-BE49-F238E27FC236}">
                  <a16:creationId xmlns:a16="http://schemas.microsoft.com/office/drawing/2014/main" id="{993DCD8C-AB21-719A-C97B-7AF29BE9A100}"/>
                </a:ext>
              </a:extLst>
            </p:cNvPr>
            <p:cNvSpPr/>
            <p:nvPr/>
          </p:nvSpPr>
          <p:spPr>
            <a:xfrm>
              <a:off x="-25071400" y="2549125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771;p76">
              <a:extLst>
                <a:ext uri="{FF2B5EF4-FFF2-40B4-BE49-F238E27FC236}">
                  <a16:creationId xmlns:a16="http://schemas.microsoft.com/office/drawing/2014/main" id="{6B614B08-4ADC-32AE-7E6B-B69467A70BAC}"/>
                </a:ext>
              </a:extLst>
            </p:cNvPr>
            <p:cNvSpPr/>
            <p:nvPr/>
          </p:nvSpPr>
          <p:spPr>
            <a:xfrm>
              <a:off x="-25071400" y="2583800"/>
              <a:ext cx="156775" cy="17350"/>
            </a:xfrm>
            <a:custGeom>
              <a:avLst/>
              <a:gdLst/>
              <a:ahLst/>
              <a:cxnLst/>
              <a:rect l="l" t="t" r="r" b="b"/>
              <a:pathLst>
                <a:path w="6271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72;p76">
              <a:extLst>
                <a:ext uri="{FF2B5EF4-FFF2-40B4-BE49-F238E27FC236}">
                  <a16:creationId xmlns:a16="http://schemas.microsoft.com/office/drawing/2014/main" id="{79BF3D28-9E12-98F5-D0F5-51210E0CCA88}"/>
                </a:ext>
              </a:extLst>
            </p:cNvPr>
            <p:cNvSpPr/>
            <p:nvPr/>
          </p:nvSpPr>
          <p:spPr>
            <a:xfrm>
              <a:off x="-24862675" y="2375850"/>
              <a:ext cx="53575" cy="260725"/>
            </a:xfrm>
            <a:custGeom>
              <a:avLst/>
              <a:gdLst/>
              <a:ahLst/>
              <a:cxnLst/>
              <a:rect l="l" t="t" r="r" b="b"/>
              <a:pathLst>
                <a:path w="2143" h="10429" extrusionOk="0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3330;p75">
            <a:extLst>
              <a:ext uri="{FF2B5EF4-FFF2-40B4-BE49-F238E27FC236}">
                <a16:creationId xmlns:a16="http://schemas.microsoft.com/office/drawing/2014/main" id="{5CBE8457-A68C-2771-2FBA-37DDC05CB069}"/>
              </a:ext>
            </a:extLst>
          </p:cNvPr>
          <p:cNvGrpSpPr/>
          <p:nvPr/>
        </p:nvGrpSpPr>
        <p:grpSpPr>
          <a:xfrm>
            <a:off x="2227058" y="1225403"/>
            <a:ext cx="340608" cy="340168"/>
            <a:chOff x="5053900" y="2021500"/>
            <a:chExt cx="483750" cy="483125"/>
          </a:xfrm>
          <a:solidFill>
            <a:schemeClr val="tx1"/>
          </a:solidFill>
        </p:grpSpPr>
        <p:sp>
          <p:nvSpPr>
            <p:cNvPr id="16" name="Google Shape;13331;p75">
              <a:extLst>
                <a:ext uri="{FF2B5EF4-FFF2-40B4-BE49-F238E27FC236}">
                  <a16:creationId xmlns:a16="http://schemas.microsoft.com/office/drawing/2014/main" id="{51B0D333-75A5-0657-6BCB-DB484F536FC4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13332;p75">
              <a:extLst>
                <a:ext uri="{FF2B5EF4-FFF2-40B4-BE49-F238E27FC236}">
                  <a16:creationId xmlns:a16="http://schemas.microsoft.com/office/drawing/2014/main" id="{DB832385-F26A-6622-8495-4E9D9A5380F4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8" name="Google Shape;13333;p75">
              <a:extLst>
                <a:ext uri="{FF2B5EF4-FFF2-40B4-BE49-F238E27FC236}">
                  <a16:creationId xmlns:a16="http://schemas.microsoft.com/office/drawing/2014/main" id="{AD9EABDD-6A7F-F5AB-DF57-ED04A202AAA6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13334;p75">
              <a:extLst>
                <a:ext uri="{FF2B5EF4-FFF2-40B4-BE49-F238E27FC236}">
                  <a16:creationId xmlns:a16="http://schemas.microsoft.com/office/drawing/2014/main" id="{7F79DC4F-D0B7-545D-271D-43E398CAB1A8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13335;p75">
              <a:extLst>
                <a:ext uri="{FF2B5EF4-FFF2-40B4-BE49-F238E27FC236}">
                  <a16:creationId xmlns:a16="http://schemas.microsoft.com/office/drawing/2014/main" id="{D0D2F63B-2250-602D-BCDB-7D7BCC12B3ED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13336;p75">
              <a:extLst>
                <a:ext uri="{FF2B5EF4-FFF2-40B4-BE49-F238E27FC236}">
                  <a16:creationId xmlns:a16="http://schemas.microsoft.com/office/drawing/2014/main" id="{F282F71C-8C28-BBCA-2DAA-0B6651A04D0A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13337;p75">
              <a:extLst>
                <a:ext uri="{FF2B5EF4-FFF2-40B4-BE49-F238E27FC236}">
                  <a16:creationId xmlns:a16="http://schemas.microsoft.com/office/drawing/2014/main" id="{730B8E24-641E-6808-4B7D-C1AF438272F7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13338;p75">
              <a:extLst>
                <a:ext uri="{FF2B5EF4-FFF2-40B4-BE49-F238E27FC236}">
                  <a16:creationId xmlns:a16="http://schemas.microsoft.com/office/drawing/2014/main" id="{8D25FF82-91B2-D25B-9A3E-E8F040D3446C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4045;p77">
            <a:extLst>
              <a:ext uri="{FF2B5EF4-FFF2-40B4-BE49-F238E27FC236}">
                <a16:creationId xmlns:a16="http://schemas.microsoft.com/office/drawing/2014/main" id="{F613B872-42FC-5060-518E-3F7BDCE30C24}"/>
              </a:ext>
            </a:extLst>
          </p:cNvPr>
          <p:cNvSpPr/>
          <p:nvPr/>
        </p:nvSpPr>
        <p:spPr>
          <a:xfrm>
            <a:off x="4409914" y="1190207"/>
            <a:ext cx="351315" cy="349427"/>
          </a:xfrm>
          <a:custGeom>
            <a:avLst/>
            <a:gdLst/>
            <a:ahLst/>
            <a:cxnLst/>
            <a:rect l="l" t="t" r="r" b="b"/>
            <a:pathLst>
              <a:path w="11910" h="11846" extrusionOk="0">
                <a:moveTo>
                  <a:pt x="5924" y="2080"/>
                </a:moveTo>
                <a:cubicBezTo>
                  <a:pt x="6302" y="2080"/>
                  <a:pt x="6617" y="2395"/>
                  <a:pt x="6617" y="2773"/>
                </a:cubicBezTo>
                <a:cubicBezTo>
                  <a:pt x="6617" y="3182"/>
                  <a:pt x="6302" y="3497"/>
                  <a:pt x="5924" y="3497"/>
                </a:cubicBezTo>
                <a:cubicBezTo>
                  <a:pt x="5514" y="3497"/>
                  <a:pt x="5199" y="3182"/>
                  <a:pt x="5199" y="2773"/>
                </a:cubicBezTo>
                <a:cubicBezTo>
                  <a:pt x="5199" y="2395"/>
                  <a:pt x="5514" y="2080"/>
                  <a:pt x="5924" y="2080"/>
                </a:cubicBezTo>
                <a:close/>
                <a:moveTo>
                  <a:pt x="5924" y="662"/>
                </a:moveTo>
                <a:cubicBezTo>
                  <a:pt x="7247" y="662"/>
                  <a:pt x="8318" y="1764"/>
                  <a:pt x="8318" y="3088"/>
                </a:cubicBezTo>
                <a:cubicBezTo>
                  <a:pt x="8318" y="3655"/>
                  <a:pt x="8129" y="4190"/>
                  <a:pt x="7783" y="4631"/>
                </a:cubicBezTo>
                <a:cubicBezTo>
                  <a:pt x="7562" y="4222"/>
                  <a:pt x="7310" y="3907"/>
                  <a:pt x="6900" y="3686"/>
                </a:cubicBezTo>
                <a:cubicBezTo>
                  <a:pt x="7153" y="3434"/>
                  <a:pt x="7310" y="3088"/>
                  <a:pt x="7310" y="2741"/>
                </a:cubicBezTo>
                <a:cubicBezTo>
                  <a:pt x="7310" y="1985"/>
                  <a:pt x="6680" y="1355"/>
                  <a:pt x="5924" y="1355"/>
                </a:cubicBezTo>
                <a:cubicBezTo>
                  <a:pt x="5168" y="1355"/>
                  <a:pt x="4538" y="1985"/>
                  <a:pt x="4538" y="2741"/>
                </a:cubicBezTo>
                <a:cubicBezTo>
                  <a:pt x="4538" y="3088"/>
                  <a:pt x="4695" y="3434"/>
                  <a:pt x="4947" y="3686"/>
                </a:cubicBezTo>
                <a:cubicBezTo>
                  <a:pt x="4538" y="3938"/>
                  <a:pt x="4223" y="4285"/>
                  <a:pt x="4034" y="4631"/>
                </a:cubicBezTo>
                <a:cubicBezTo>
                  <a:pt x="3592" y="4096"/>
                  <a:pt x="3403" y="3403"/>
                  <a:pt x="3498" y="2741"/>
                </a:cubicBezTo>
                <a:cubicBezTo>
                  <a:pt x="3655" y="1638"/>
                  <a:pt x="4664" y="662"/>
                  <a:pt x="5924" y="662"/>
                </a:cubicBezTo>
                <a:close/>
                <a:moveTo>
                  <a:pt x="5924" y="4159"/>
                </a:moveTo>
                <a:cubicBezTo>
                  <a:pt x="6554" y="4159"/>
                  <a:pt x="7058" y="4600"/>
                  <a:pt x="7247" y="5135"/>
                </a:cubicBezTo>
                <a:cubicBezTo>
                  <a:pt x="6869" y="5388"/>
                  <a:pt x="6428" y="5545"/>
                  <a:pt x="5924" y="5545"/>
                </a:cubicBezTo>
                <a:cubicBezTo>
                  <a:pt x="5451" y="5545"/>
                  <a:pt x="4979" y="5388"/>
                  <a:pt x="4569" y="5135"/>
                </a:cubicBezTo>
                <a:cubicBezTo>
                  <a:pt x="4727" y="4568"/>
                  <a:pt x="5294" y="4159"/>
                  <a:pt x="5924" y="4159"/>
                </a:cubicBezTo>
                <a:close/>
                <a:moveTo>
                  <a:pt x="1734" y="9042"/>
                </a:moveTo>
                <a:cubicBezTo>
                  <a:pt x="2301" y="9042"/>
                  <a:pt x="2773" y="9483"/>
                  <a:pt x="2773" y="10082"/>
                </a:cubicBezTo>
                <a:cubicBezTo>
                  <a:pt x="2773" y="10649"/>
                  <a:pt x="2301" y="11121"/>
                  <a:pt x="1734" y="11121"/>
                </a:cubicBezTo>
                <a:cubicBezTo>
                  <a:pt x="1198" y="11121"/>
                  <a:pt x="726" y="10649"/>
                  <a:pt x="726" y="10082"/>
                </a:cubicBezTo>
                <a:cubicBezTo>
                  <a:pt x="726" y="9483"/>
                  <a:pt x="1198" y="9042"/>
                  <a:pt x="1734" y="9042"/>
                </a:cubicBezTo>
                <a:close/>
                <a:moveTo>
                  <a:pt x="5924" y="9042"/>
                </a:moveTo>
                <a:cubicBezTo>
                  <a:pt x="6522" y="9042"/>
                  <a:pt x="6932" y="9515"/>
                  <a:pt x="6932" y="10082"/>
                </a:cubicBezTo>
                <a:cubicBezTo>
                  <a:pt x="6932" y="10649"/>
                  <a:pt x="6459" y="11121"/>
                  <a:pt x="5924" y="11121"/>
                </a:cubicBezTo>
                <a:cubicBezTo>
                  <a:pt x="5357" y="11121"/>
                  <a:pt x="4884" y="10649"/>
                  <a:pt x="4884" y="10082"/>
                </a:cubicBezTo>
                <a:cubicBezTo>
                  <a:pt x="4884" y="9483"/>
                  <a:pt x="5325" y="9042"/>
                  <a:pt x="5924" y="9042"/>
                </a:cubicBezTo>
                <a:close/>
                <a:moveTo>
                  <a:pt x="10145" y="9042"/>
                </a:moveTo>
                <a:cubicBezTo>
                  <a:pt x="10681" y="9042"/>
                  <a:pt x="11154" y="9483"/>
                  <a:pt x="11154" y="10082"/>
                </a:cubicBezTo>
                <a:cubicBezTo>
                  <a:pt x="11154" y="10649"/>
                  <a:pt x="10681" y="11121"/>
                  <a:pt x="10145" y="11121"/>
                </a:cubicBezTo>
                <a:cubicBezTo>
                  <a:pt x="9578" y="11121"/>
                  <a:pt x="9106" y="10649"/>
                  <a:pt x="9106" y="10082"/>
                </a:cubicBezTo>
                <a:cubicBezTo>
                  <a:pt x="9106" y="9483"/>
                  <a:pt x="9578" y="9042"/>
                  <a:pt x="10145" y="9042"/>
                </a:cubicBezTo>
                <a:close/>
                <a:moveTo>
                  <a:pt x="5955" y="0"/>
                </a:moveTo>
                <a:cubicBezTo>
                  <a:pt x="4349" y="0"/>
                  <a:pt x="3088" y="1197"/>
                  <a:pt x="2868" y="2678"/>
                </a:cubicBezTo>
                <a:cubicBezTo>
                  <a:pt x="2647" y="4442"/>
                  <a:pt x="3908" y="6018"/>
                  <a:pt x="5640" y="6207"/>
                </a:cubicBezTo>
                <a:lnTo>
                  <a:pt x="5640" y="6963"/>
                </a:lnTo>
                <a:lnTo>
                  <a:pt x="2427" y="6963"/>
                </a:lnTo>
                <a:cubicBezTo>
                  <a:pt x="1828" y="6963"/>
                  <a:pt x="1387" y="7435"/>
                  <a:pt x="1387" y="7971"/>
                </a:cubicBezTo>
                <a:lnTo>
                  <a:pt x="1387" y="8380"/>
                </a:lnTo>
                <a:cubicBezTo>
                  <a:pt x="599" y="8538"/>
                  <a:pt x="1" y="9231"/>
                  <a:pt x="1" y="10082"/>
                </a:cubicBezTo>
                <a:cubicBezTo>
                  <a:pt x="1" y="11027"/>
                  <a:pt x="789" y="11846"/>
                  <a:pt x="1734" y="11846"/>
                </a:cubicBezTo>
                <a:cubicBezTo>
                  <a:pt x="2679" y="11846"/>
                  <a:pt x="3466" y="11058"/>
                  <a:pt x="3466" y="10082"/>
                </a:cubicBezTo>
                <a:cubicBezTo>
                  <a:pt x="3466" y="9231"/>
                  <a:pt x="2868" y="8538"/>
                  <a:pt x="2080" y="8380"/>
                </a:cubicBezTo>
                <a:lnTo>
                  <a:pt x="2080" y="7971"/>
                </a:lnTo>
                <a:cubicBezTo>
                  <a:pt x="2080" y="7782"/>
                  <a:pt x="2238" y="7624"/>
                  <a:pt x="2458" y="7624"/>
                </a:cubicBezTo>
                <a:lnTo>
                  <a:pt x="5609" y="7624"/>
                </a:lnTo>
                <a:lnTo>
                  <a:pt x="5609" y="8349"/>
                </a:lnTo>
                <a:cubicBezTo>
                  <a:pt x="4821" y="8506"/>
                  <a:pt x="4223" y="9200"/>
                  <a:pt x="4223" y="10019"/>
                </a:cubicBezTo>
                <a:cubicBezTo>
                  <a:pt x="4223" y="10964"/>
                  <a:pt x="5010" y="11814"/>
                  <a:pt x="5955" y="11814"/>
                </a:cubicBezTo>
                <a:cubicBezTo>
                  <a:pt x="6900" y="11814"/>
                  <a:pt x="7688" y="11027"/>
                  <a:pt x="7688" y="10019"/>
                </a:cubicBezTo>
                <a:cubicBezTo>
                  <a:pt x="7688" y="9200"/>
                  <a:pt x="7090" y="8506"/>
                  <a:pt x="6302" y="8349"/>
                </a:cubicBezTo>
                <a:lnTo>
                  <a:pt x="6302" y="7624"/>
                </a:lnTo>
                <a:lnTo>
                  <a:pt x="9452" y="7624"/>
                </a:lnTo>
                <a:cubicBezTo>
                  <a:pt x="9641" y="7624"/>
                  <a:pt x="9799" y="7782"/>
                  <a:pt x="9799" y="7971"/>
                </a:cubicBezTo>
                <a:lnTo>
                  <a:pt x="9799" y="8380"/>
                </a:lnTo>
                <a:cubicBezTo>
                  <a:pt x="9011" y="8538"/>
                  <a:pt x="8444" y="9231"/>
                  <a:pt x="8444" y="10082"/>
                </a:cubicBezTo>
                <a:cubicBezTo>
                  <a:pt x="8444" y="11027"/>
                  <a:pt x="9232" y="11846"/>
                  <a:pt x="10177" y="11846"/>
                </a:cubicBezTo>
                <a:cubicBezTo>
                  <a:pt x="11122" y="11846"/>
                  <a:pt x="11910" y="11058"/>
                  <a:pt x="11910" y="10082"/>
                </a:cubicBezTo>
                <a:cubicBezTo>
                  <a:pt x="11910" y="9231"/>
                  <a:pt x="11311" y="8538"/>
                  <a:pt x="10524" y="8380"/>
                </a:cubicBezTo>
                <a:lnTo>
                  <a:pt x="10524" y="7971"/>
                </a:lnTo>
                <a:cubicBezTo>
                  <a:pt x="10524" y="7404"/>
                  <a:pt x="10051" y="6963"/>
                  <a:pt x="9484" y="6963"/>
                </a:cubicBezTo>
                <a:lnTo>
                  <a:pt x="6333" y="6963"/>
                </a:lnTo>
                <a:lnTo>
                  <a:pt x="6333" y="6207"/>
                </a:lnTo>
                <a:cubicBezTo>
                  <a:pt x="7909" y="6049"/>
                  <a:pt x="9106" y="4726"/>
                  <a:pt x="9106" y="3088"/>
                </a:cubicBezTo>
                <a:cubicBezTo>
                  <a:pt x="9106" y="1355"/>
                  <a:pt x="7688" y="0"/>
                  <a:pt x="59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4103;p77">
            <a:extLst>
              <a:ext uri="{FF2B5EF4-FFF2-40B4-BE49-F238E27FC236}">
                <a16:creationId xmlns:a16="http://schemas.microsoft.com/office/drawing/2014/main" id="{6E866CFF-D3BE-E8B6-2074-C7EDFA20FC1A}"/>
              </a:ext>
            </a:extLst>
          </p:cNvPr>
          <p:cNvGrpSpPr/>
          <p:nvPr/>
        </p:nvGrpSpPr>
        <p:grpSpPr>
          <a:xfrm>
            <a:off x="4419206" y="2820615"/>
            <a:ext cx="352259" cy="349427"/>
            <a:chOff x="2139425" y="2682250"/>
            <a:chExt cx="298550" cy="296150"/>
          </a:xfrm>
          <a:solidFill>
            <a:schemeClr val="tx1"/>
          </a:solidFill>
        </p:grpSpPr>
        <p:sp>
          <p:nvSpPr>
            <p:cNvPr id="26" name="Google Shape;14104;p77">
              <a:extLst>
                <a:ext uri="{FF2B5EF4-FFF2-40B4-BE49-F238E27FC236}">
                  <a16:creationId xmlns:a16="http://schemas.microsoft.com/office/drawing/2014/main" id="{4F4510BE-6622-6A58-F870-7D79DF9F9FED}"/>
                </a:ext>
              </a:extLst>
            </p:cNvPr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105;p77">
              <a:extLst>
                <a:ext uri="{FF2B5EF4-FFF2-40B4-BE49-F238E27FC236}">
                  <a16:creationId xmlns:a16="http://schemas.microsoft.com/office/drawing/2014/main" id="{CE74BAB7-4346-D13F-45D8-F3D01CCE25E6}"/>
                </a:ext>
              </a:extLst>
            </p:cNvPr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106;p77">
              <a:extLst>
                <a:ext uri="{FF2B5EF4-FFF2-40B4-BE49-F238E27FC236}">
                  <a16:creationId xmlns:a16="http://schemas.microsoft.com/office/drawing/2014/main" id="{2F1FD1B7-B243-7967-B3A5-53CCA4998A28}"/>
                </a:ext>
              </a:extLst>
            </p:cNvPr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07;p77">
              <a:extLst>
                <a:ext uri="{FF2B5EF4-FFF2-40B4-BE49-F238E27FC236}">
                  <a16:creationId xmlns:a16="http://schemas.microsoft.com/office/drawing/2014/main" id="{3AC3C16D-20B4-2525-411B-E708469A99B2}"/>
                </a:ext>
              </a:extLst>
            </p:cNvPr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05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 теперь подробнее</a:t>
            </a:r>
            <a:r>
              <a:rPr lang="en-US" dirty="0">
                <a:sym typeface="Wingdings" panose="05000000000000000000" pitchFamily="2" charset="2"/>
              </a:rPr>
              <a:t> :)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Создание мероприятий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Пользователи могут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создавать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свои мероприятия, указывая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дату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время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место проведения 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описание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события</a:t>
            </a:r>
            <a:r>
              <a:rPr lang="en-US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ru-RU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ru-RU" dirty="0">
              <a:solidFill>
                <a:srgbClr val="30394B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Поиск мероприятий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Пользователи могут легко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находить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интересующие их мероприятия с помощью удобного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поиска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по различным параметрам, таким как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дата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местоположение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категория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Регистрация на мероприятия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Участники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могут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регистрироваться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на мероприятия через платформу, заполняя необходимую информацию и получая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билеты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или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подтверждения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участия.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Управление мероприятиями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Организаторы мероприятий 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имеют доступ к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панели управления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где они могут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просматривать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зарегистрированных участников, управлять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билетами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рассылать уведомления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ru-RU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b="1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Отзывы и рейтинги</a:t>
            </a:r>
            <a:r>
              <a:rPr lang="ru-RU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: После завершения мероприятия участники могут </a:t>
            </a:r>
            <a:r>
              <a:rPr lang="ru-RU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оставлять отзывы </a:t>
            </a:r>
            <a:r>
              <a:rPr lang="ru-RU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и </a:t>
            </a:r>
            <a:r>
              <a:rPr lang="ru-RU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оценивать</a:t>
            </a:r>
            <a:r>
              <a:rPr lang="ru-RU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его, что поможет другим пользователям принять решение о посещении</a:t>
            </a:r>
            <a:r>
              <a:rPr lang="en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lang="ru-RU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endParaRPr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ru-RU" b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Интеграция с социальными сетями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ru-RU" b="1" dirty="0" err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Eventify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интегрируется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с популярными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социальными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сетями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позволяя пользователям легко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делиться информацией 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о мероприятиях с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друзьями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и </a:t>
            </a: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подписчиками</a:t>
            </a: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>
          <a:extLst>
            <a:ext uri="{FF2B5EF4-FFF2-40B4-BE49-F238E27FC236}">
              <a16:creationId xmlns:a16="http://schemas.microsoft.com/office/drawing/2014/main" id="{0F1EC698-3523-B0A7-D17A-AEBDBC64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2FB57F-3EF5-6094-54BC-68131784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43" y="1556180"/>
            <a:ext cx="2725729" cy="1528464"/>
          </a:xfrm>
          <a:prstGeom prst="rect">
            <a:avLst/>
          </a:prstGeom>
        </p:spPr>
      </p:pic>
      <p:sp>
        <p:nvSpPr>
          <p:cNvPr id="3514" name="Google Shape;3514;p62">
            <a:extLst>
              <a:ext uri="{FF2B5EF4-FFF2-40B4-BE49-F238E27FC236}">
                <a16:creationId xmlns:a16="http://schemas.microsoft.com/office/drawing/2014/main" id="{EF3D3135-7779-E807-C0A3-57FDF5078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3524" y="1947672"/>
            <a:ext cx="3367326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Этот проект призван облегчить организацию и посещение мероприятий, увеличивая доступность и привлекательность культурных и общественных событий для всех пользователей.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516" name="Google Shape;3516;p62">
            <a:extLst>
              <a:ext uri="{FF2B5EF4-FFF2-40B4-BE49-F238E27FC236}">
                <a16:creationId xmlns:a16="http://schemas.microsoft.com/office/drawing/2014/main" id="{BD1C285F-DF0D-2D84-A44E-1164A9C9FCB2}"/>
              </a:ext>
            </a:extLst>
          </p:cNvPr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>
              <a:extLst>
                <a:ext uri="{FF2B5EF4-FFF2-40B4-BE49-F238E27FC236}">
                  <a16:creationId xmlns:a16="http://schemas.microsoft.com/office/drawing/2014/main" id="{B0866A7F-F433-5B8F-6758-173DFFA62FA5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>
              <a:extLst>
                <a:ext uri="{FF2B5EF4-FFF2-40B4-BE49-F238E27FC236}">
                  <a16:creationId xmlns:a16="http://schemas.microsoft.com/office/drawing/2014/main" id="{6EC4DD03-9ACE-F1FB-7B0A-17521784047B}"/>
                </a:ext>
              </a:extLst>
            </p:cNvPr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>
              <a:extLst>
                <a:ext uri="{FF2B5EF4-FFF2-40B4-BE49-F238E27FC236}">
                  <a16:creationId xmlns:a16="http://schemas.microsoft.com/office/drawing/2014/main" id="{3AC1C33B-7B89-33DC-5B94-F5A357F1E0B3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>
              <a:extLst>
                <a:ext uri="{FF2B5EF4-FFF2-40B4-BE49-F238E27FC236}">
                  <a16:creationId xmlns:a16="http://schemas.microsoft.com/office/drawing/2014/main" id="{83820179-B261-796C-E5BD-3F2EE763CA6E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>
              <a:extLst>
                <a:ext uri="{FF2B5EF4-FFF2-40B4-BE49-F238E27FC236}">
                  <a16:creationId xmlns:a16="http://schemas.microsoft.com/office/drawing/2014/main" id="{CC95193D-6B24-98AD-E4A9-DC615A0A385C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>
              <a:extLst>
                <a:ext uri="{FF2B5EF4-FFF2-40B4-BE49-F238E27FC236}">
                  <a16:creationId xmlns:a16="http://schemas.microsoft.com/office/drawing/2014/main" id="{9D641C18-4D7D-4D58-0486-18871F770C9E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>
              <a:extLst>
                <a:ext uri="{FF2B5EF4-FFF2-40B4-BE49-F238E27FC236}">
                  <a16:creationId xmlns:a16="http://schemas.microsoft.com/office/drawing/2014/main" id="{DA8BDEA7-08EC-0923-C887-0E2D486B2A8A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>
              <a:extLst>
                <a:ext uri="{FF2B5EF4-FFF2-40B4-BE49-F238E27FC236}">
                  <a16:creationId xmlns:a16="http://schemas.microsoft.com/office/drawing/2014/main" id="{66194D4F-CE45-FCDE-EB0D-DDA9D8377C53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>
              <a:extLst>
                <a:ext uri="{FF2B5EF4-FFF2-40B4-BE49-F238E27FC236}">
                  <a16:creationId xmlns:a16="http://schemas.microsoft.com/office/drawing/2014/main" id="{DDD21203-36FC-9531-959C-29CE80072A95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>
              <a:extLst>
                <a:ext uri="{FF2B5EF4-FFF2-40B4-BE49-F238E27FC236}">
                  <a16:creationId xmlns:a16="http://schemas.microsoft.com/office/drawing/2014/main" id="{44B4C01E-66A8-9493-E27A-6625C31BEB0B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>
              <a:extLst>
                <a:ext uri="{FF2B5EF4-FFF2-40B4-BE49-F238E27FC236}">
                  <a16:creationId xmlns:a16="http://schemas.microsoft.com/office/drawing/2014/main" id="{1A8EED3C-E1D0-6699-BF96-681B94D6353D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>
              <a:extLst>
                <a:ext uri="{FF2B5EF4-FFF2-40B4-BE49-F238E27FC236}">
                  <a16:creationId xmlns:a16="http://schemas.microsoft.com/office/drawing/2014/main" id="{21679489-E901-66A5-CE4E-CC6A637E8DDE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>
              <a:extLst>
                <a:ext uri="{FF2B5EF4-FFF2-40B4-BE49-F238E27FC236}">
                  <a16:creationId xmlns:a16="http://schemas.microsoft.com/office/drawing/2014/main" id="{6B538C1A-C9F9-E035-66DE-2BC69A65EDF2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>
              <a:extLst>
                <a:ext uri="{FF2B5EF4-FFF2-40B4-BE49-F238E27FC236}">
                  <a16:creationId xmlns:a16="http://schemas.microsoft.com/office/drawing/2014/main" id="{9BDE46BC-E9DA-C28F-7DB8-69712C76DECF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>
              <a:extLst>
                <a:ext uri="{FF2B5EF4-FFF2-40B4-BE49-F238E27FC236}">
                  <a16:creationId xmlns:a16="http://schemas.microsoft.com/office/drawing/2014/main" id="{EB16D1D3-7596-A608-4279-9E706D91F0AF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>
              <a:extLst>
                <a:ext uri="{FF2B5EF4-FFF2-40B4-BE49-F238E27FC236}">
                  <a16:creationId xmlns:a16="http://schemas.microsoft.com/office/drawing/2014/main" id="{7DC1B2EF-D984-B69B-7D5C-66334CB79ED9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>
              <a:extLst>
                <a:ext uri="{FF2B5EF4-FFF2-40B4-BE49-F238E27FC236}">
                  <a16:creationId xmlns:a16="http://schemas.microsoft.com/office/drawing/2014/main" id="{B98A28E0-7922-E093-E754-10DEF21D5D9A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>
              <a:extLst>
                <a:ext uri="{FF2B5EF4-FFF2-40B4-BE49-F238E27FC236}">
                  <a16:creationId xmlns:a16="http://schemas.microsoft.com/office/drawing/2014/main" id="{121A66BE-9EDB-ED8C-EED9-5C5E91215A1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>
              <a:extLst>
                <a:ext uri="{FF2B5EF4-FFF2-40B4-BE49-F238E27FC236}">
                  <a16:creationId xmlns:a16="http://schemas.microsoft.com/office/drawing/2014/main" id="{07310BEB-5E35-7082-EA01-F9728C6C15E5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>
              <a:extLst>
                <a:ext uri="{FF2B5EF4-FFF2-40B4-BE49-F238E27FC236}">
                  <a16:creationId xmlns:a16="http://schemas.microsoft.com/office/drawing/2014/main" id="{D88F70FF-0F8A-B632-303C-C82D492F0802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>
              <a:extLst>
                <a:ext uri="{FF2B5EF4-FFF2-40B4-BE49-F238E27FC236}">
                  <a16:creationId xmlns:a16="http://schemas.microsoft.com/office/drawing/2014/main" id="{D5C85EA7-730D-5E8B-7D86-33C4CC8FD4EC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>
              <a:extLst>
                <a:ext uri="{FF2B5EF4-FFF2-40B4-BE49-F238E27FC236}">
                  <a16:creationId xmlns:a16="http://schemas.microsoft.com/office/drawing/2014/main" id="{BAF5757F-C81A-2777-EC7D-51FCF388E0B0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>
              <a:extLst>
                <a:ext uri="{FF2B5EF4-FFF2-40B4-BE49-F238E27FC236}">
                  <a16:creationId xmlns:a16="http://schemas.microsoft.com/office/drawing/2014/main" id="{D9D28B0E-B1FB-6D94-1DAA-99E3E1DEFC4D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>
              <a:extLst>
                <a:ext uri="{FF2B5EF4-FFF2-40B4-BE49-F238E27FC236}">
                  <a16:creationId xmlns:a16="http://schemas.microsoft.com/office/drawing/2014/main" id="{55ADA654-71AF-C0CF-7CD9-A6649AF11D7E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>
              <a:extLst>
                <a:ext uri="{FF2B5EF4-FFF2-40B4-BE49-F238E27FC236}">
                  <a16:creationId xmlns:a16="http://schemas.microsoft.com/office/drawing/2014/main" id="{128D4A78-BE0E-9FE8-C230-460EC3207734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>
              <a:extLst>
                <a:ext uri="{FF2B5EF4-FFF2-40B4-BE49-F238E27FC236}">
                  <a16:creationId xmlns:a16="http://schemas.microsoft.com/office/drawing/2014/main" id="{8BC93958-80C3-0C0E-0AB2-1E759C2D43AB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>
              <a:extLst>
                <a:ext uri="{FF2B5EF4-FFF2-40B4-BE49-F238E27FC236}">
                  <a16:creationId xmlns:a16="http://schemas.microsoft.com/office/drawing/2014/main" id="{80A24D20-281F-644A-A184-CD12DCF217E3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>
              <a:extLst>
                <a:ext uri="{FF2B5EF4-FFF2-40B4-BE49-F238E27FC236}">
                  <a16:creationId xmlns:a16="http://schemas.microsoft.com/office/drawing/2014/main" id="{F70E9EC4-2540-C616-7BB6-E1D2BDA14B5A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>
              <a:extLst>
                <a:ext uri="{FF2B5EF4-FFF2-40B4-BE49-F238E27FC236}">
                  <a16:creationId xmlns:a16="http://schemas.microsoft.com/office/drawing/2014/main" id="{740A6426-03CC-7B7D-AB5F-224CBBA18800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>
              <a:extLst>
                <a:ext uri="{FF2B5EF4-FFF2-40B4-BE49-F238E27FC236}">
                  <a16:creationId xmlns:a16="http://schemas.microsoft.com/office/drawing/2014/main" id="{D1CA9853-FBE5-4084-6F9F-A0916ECF4C90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>
              <a:extLst>
                <a:ext uri="{FF2B5EF4-FFF2-40B4-BE49-F238E27FC236}">
                  <a16:creationId xmlns:a16="http://schemas.microsoft.com/office/drawing/2014/main" id="{7AD8ADC5-1EC3-6D64-8E47-3BF72F65B6F3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>
              <a:extLst>
                <a:ext uri="{FF2B5EF4-FFF2-40B4-BE49-F238E27FC236}">
                  <a16:creationId xmlns:a16="http://schemas.microsoft.com/office/drawing/2014/main" id="{323E7B18-74F1-A714-6CD2-62B6BF7A6524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>
              <a:extLst>
                <a:ext uri="{FF2B5EF4-FFF2-40B4-BE49-F238E27FC236}">
                  <a16:creationId xmlns:a16="http://schemas.microsoft.com/office/drawing/2014/main" id="{8FD87568-32ED-B208-C5EA-9908F5A85161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>
              <a:extLst>
                <a:ext uri="{FF2B5EF4-FFF2-40B4-BE49-F238E27FC236}">
                  <a16:creationId xmlns:a16="http://schemas.microsoft.com/office/drawing/2014/main" id="{D02B4CAC-77E6-4113-44B2-4017330364E0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>
              <a:extLst>
                <a:ext uri="{FF2B5EF4-FFF2-40B4-BE49-F238E27FC236}">
                  <a16:creationId xmlns:a16="http://schemas.microsoft.com/office/drawing/2014/main" id="{D202C94E-6745-CFBB-3B81-29EF480F4E43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>
              <a:extLst>
                <a:ext uri="{FF2B5EF4-FFF2-40B4-BE49-F238E27FC236}">
                  <a16:creationId xmlns:a16="http://schemas.microsoft.com/office/drawing/2014/main" id="{B4905627-B20E-3850-F744-34214EB9B0E7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>
              <a:extLst>
                <a:ext uri="{FF2B5EF4-FFF2-40B4-BE49-F238E27FC236}">
                  <a16:creationId xmlns:a16="http://schemas.microsoft.com/office/drawing/2014/main" id="{5C0FB18B-4177-41E6-3856-9760F2EB4940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>
              <a:extLst>
                <a:ext uri="{FF2B5EF4-FFF2-40B4-BE49-F238E27FC236}">
                  <a16:creationId xmlns:a16="http://schemas.microsoft.com/office/drawing/2014/main" id="{0F96EA9D-86BC-604D-C3FD-CC9203D4C309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>
              <a:extLst>
                <a:ext uri="{FF2B5EF4-FFF2-40B4-BE49-F238E27FC236}">
                  <a16:creationId xmlns:a16="http://schemas.microsoft.com/office/drawing/2014/main" id="{D8875916-A2E8-43EF-8982-0BF8D213F899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>
              <a:extLst>
                <a:ext uri="{FF2B5EF4-FFF2-40B4-BE49-F238E27FC236}">
                  <a16:creationId xmlns:a16="http://schemas.microsoft.com/office/drawing/2014/main" id="{E9C360E7-2107-08B6-2E4E-A2F91AC46642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>
              <a:extLst>
                <a:ext uri="{FF2B5EF4-FFF2-40B4-BE49-F238E27FC236}">
                  <a16:creationId xmlns:a16="http://schemas.microsoft.com/office/drawing/2014/main" id="{3B25EBF8-D103-B9AC-778A-D12FCDA49C23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>
              <a:extLst>
                <a:ext uri="{FF2B5EF4-FFF2-40B4-BE49-F238E27FC236}">
                  <a16:creationId xmlns:a16="http://schemas.microsoft.com/office/drawing/2014/main" id="{8B34EF11-150B-904A-1D40-27E3E1672907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>
              <a:extLst>
                <a:ext uri="{FF2B5EF4-FFF2-40B4-BE49-F238E27FC236}">
                  <a16:creationId xmlns:a16="http://schemas.microsoft.com/office/drawing/2014/main" id="{0AC97937-2653-C294-E5E1-5BE23E55D0D8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>
              <a:extLst>
                <a:ext uri="{FF2B5EF4-FFF2-40B4-BE49-F238E27FC236}">
                  <a16:creationId xmlns:a16="http://schemas.microsoft.com/office/drawing/2014/main" id="{82389D3C-774F-9964-9DB2-38711553DB7C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>
              <a:extLst>
                <a:ext uri="{FF2B5EF4-FFF2-40B4-BE49-F238E27FC236}">
                  <a16:creationId xmlns:a16="http://schemas.microsoft.com/office/drawing/2014/main" id="{8EB058FA-C6AD-0C65-E959-88494A9280B7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>
              <a:extLst>
                <a:ext uri="{FF2B5EF4-FFF2-40B4-BE49-F238E27FC236}">
                  <a16:creationId xmlns:a16="http://schemas.microsoft.com/office/drawing/2014/main" id="{E8361C39-60B3-C6A7-F5CF-E7540FFBD56D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>
              <a:extLst>
                <a:ext uri="{FF2B5EF4-FFF2-40B4-BE49-F238E27FC236}">
                  <a16:creationId xmlns:a16="http://schemas.microsoft.com/office/drawing/2014/main" id="{8A22BA31-5C48-4082-8510-C4FB58FA66D9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>
              <a:extLst>
                <a:ext uri="{FF2B5EF4-FFF2-40B4-BE49-F238E27FC236}">
                  <a16:creationId xmlns:a16="http://schemas.microsoft.com/office/drawing/2014/main" id="{55EE322F-6AE6-F34D-DC9F-0628B6244D1D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>
              <a:extLst>
                <a:ext uri="{FF2B5EF4-FFF2-40B4-BE49-F238E27FC236}">
                  <a16:creationId xmlns:a16="http://schemas.microsoft.com/office/drawing/2014/main" id="{2FEDECC3-3E4C-957D-7687-39B438B40BE1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>
              <a:extLst>
                <a:ext uri="{FF2B5EF4-FFF2-40B4-BE49-F238E27FC236}">
                  <a16:creationId xmlns:a16="http://schemas.microsoft.com/office/drawing/2014/main" id="{9772AB41-0973-83F3-B8B7-105374F0E366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>
              <a:extLst>
                <a:ext uri="{FF2B5EF4-FFF2-40B4-BE49-F238E27FC236}">
                  <a16:creationId xmlns:a16="http://schemas.microsoft.com/office/drawing/2014/main" id="{92D7646E-B6C7-DE06-4C45-848C90E982DC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>
              <a:extLst>
                <a:ext uri="{FF2B5EF4-FFF2-40B4-BE49-F238E27FC236}">
                  <a16:creationId xmlns:a16="http://schemas.microsoft.com/office/drawing/2014/main" id="{4056FACF-2304-E605-5D0E-75C8400B4CAB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>
              <a:extLst>
                <a:ext uri="{FF2B5EF4-FFF2-40B4-BE49-F238E27FC236}">
                  <a16:creationId xmlns:a16="http://schemas.microsoft.com/office/drawing/2014/main" id="{627EF9AB-670C-6AD5-D719-4177F0E141BB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>
              <a:extLst>
                <a:ext uri="{FF2B5EF4-FFF2-40B4-BE49-F238E27FC236}">
                  <a16:creationId xmlns:a16="http://schemas.microsoft.com/office/drawing/2014/main" id="{7A007ABC-3804-3FD4-C8A4-5679927BF8D5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>
              <a:extLst>
                <a:ext uri="{FF2B5EF4-FFF2-40B4-BE49-F238E27FC236}">
                  <a16:creationId xmlns:a16="http://schemas.microsoft.com/office/drawing/2014/main" id="{08536F46-CBA2-2CBC-76BA-BD4672E86E5D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>
              <a:extLst>
                <a:ext uri="{FF2B5EF4-FFF2-40B4-BE49-F238E27FC236}">
                  <a16:creationId xmlns:a16="http://schemas.microsoft.com/office/drawing/2014/main" id="{FC2594F0-F0D8-6294-331B-DB10BC00C6B9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>
              <a:extLst>
                <a:ext uri="{FF2B5EF4-FFF2-40B4-BE49-F238E27FC236}">
                  <a16:creationId xmlns:a16="http://schemas.microsoft.com/office/drawing/2014/main" id="{1F96E439-4C8E-FC82-77D7-30BCB115A6B3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>
              <a:extLst>
                <a:ext uri="{FF2B5EF4-FFF2-40B4-BE49-F238E27FC236}">
                  <a16:creationId xmlns:a16="http://schemas.microsoft.com/office/drawing/2014/main" id="{1E511E71-C68C-71E6-8B2E-1366D7008A4E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>
              <a:extLst>
                <a:ext uri="{FF2B5EF4-FFF2-40B4-BE49-F238E27FC236}">
                  <a16:creationId xmlns:a16="http://schemas.microsoft.com/office/drawing/2014/main" id="{C9C49718-C0DA-5CD4-9728-76C92B331F11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>
              <a:extLst>
                <a:ext uri="{FF2B5EF4-FFF2-40B4-BE49-F238E27FC236}">
                  <a16:creationId xmlns:a16="http://schemas.microsoft.com/office/drawing/2014/main" id="{F4CEEF3D-272A-F807-5416-13ED6EBAE340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>
              <a:extLst>
                <a:ext uri="{FF2B5EF4-FFF2-40B4-BE49-F238E27FC236}">
                  <a16:creationId xmlns:a16="http://schemas.microsoft.com/office/drawing/2014/main" id="{2EB4C806-CA01-3902-EA51-43F7847097CF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>
              <a:extLst>
                <a:ext uri="{FF2B5EF4-FFF2-40B4-BE49-F238E27FC236}">
                  <a16:creationId xmlns:a16="http://schemas.microsoft.com/office/drawing/2014/main" id="{7F350A2D-D663-7B26-762B-0A57CA02C805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>
              <a:extLst>
                <a:ext uri="{FF2B5EF4-FFF2-40B4-BE49-F238E27FC236}">
                  <a16:creationId xmlns:a16="http://schemas.microsoft.com/office/drawing/2014/main" id="{779DE68C-2329-581B-AC66-E0EE776BAFB4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>
              <a:extLst>
                <a:ext uri="{FF2B5EF4-FFF2-40B4-BE49-F238E27FC236}">
                  <a16:creationId xmlns:a16="http://schemas.microsoft.com/office/drawing/2014/main" id="{E97EE8B8-C564-1A3F-5F1B-CD10019079C1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>
              <a:extLst>
                <a:ext uri="{FF2B5EF4-FFF2-40B4-BE49-F238E27FC236}">
                  <a16:creationId xmlns:a16="http://schemas.microsoft.com/office/drawing/2014/main" id="{6C5C78B7-ADA7-50AF-DBB0-72FA24743BE3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>
              <a:extLst>
                <a:ext uri="{FF2B5EF4-FFF2-40B4-BE49-F238E27FC236}">
                  <a16:creationId xmlns:a16="http://schemas.microsoft.com/office/drawing/2014/main" id="{8232C292-B967-A3AF-EBB3-6A5C10BC85A1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>
              <a:extLst>
                <a:ext uri="{FF2B5EF4-FFF2-40B4-BE49-F238E27FC236}">
                  <a16:creationId xmlns:a16="http://schemas.microsoft.com/office/drawing/2014/main" id="{9A1F92FB-89A3-24C1-45A8-9859EE18870D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>
              <a:extLst>
                <a:ext uri="{FF2B5EF4-FFF2-40B4-BE49-F238E27FC236}">
                  <a16:creationId xmlns:a16="http://schemas.microsoft.com/office/drawing/2014/main" id="{940FAD18-B180-6612-DD9C-7AD6CD2A7095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>
              <a:extLst>
                <a:ext uri="{FF2B5EF4-FFF2-40B4-BE49-F238E27FC236}">
                  <a16:creationId xmlns:a16="http://schemas.microsoft.com/office/drawing/2014/main" id="{FA5B88A2-14D5-58BD-9B62-20AF0872F8BE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>
              <a:extLst>
                <a:ext uri="{FF2B5EF4-FFF2-40B4-BE49-F238E27FC236}">
                  <a16:creationId xmlns:a16="http://schemas.microsoft.com/office/drawing/2014/main" id="{1A4136FF-EDC2-BCBC-3154-84E195F30D28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>
              <a:extLst>
                <a:ext uri="{FF2B5EF4-FFF2-40B4-BE49-F238E27FC236}">
                  <a16:creationId xmlns:a16="http://schemas.microsoft.com/office/drawing/2014/main" id="{D7DEAD02-ECF6-6F16-D636-12B4C767031F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>
              <a:extLst>
                <a:ext uri="{FF2B5EF4-FFF2-40B4-BE49-F238E27FC236}">
                  <a16:creationId xmlns:a16="http://schemas.microsoft.com/office/drawing/2014/main" id="{2762D866-46B7-21E2-4323-89625541D9A5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>
              <a:extLst>
                <a:ext uri="{FF2B5EF4-FFF2-40B4-BE49-F238E27FC236}">
                  <a16:creationId xmlns:a16="http://schemas.microsoft.com/office/drawing/2014/main" id="{CE50ABF0-E9ED-D8BA-B4E0-97F9AAF68200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>
              <a:extLst>
                <a:ext uri="{FF2B5EF4-FFF2-40B4-BE49-F238E27FC236}">
                  <a16:creationId xmlns:a16="http://schemas.microsoft.com/office/drawing/2014/main" id="{3472BED4-128C-7281-D484-05A882581C85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>
              <a:extLst>
                <a:ext uri="{FF2B5EF4-FFF2-40B4-BE49-F238E27FC236}">
                  <a16:creationId xmlns:a16="http://schemas.microsoft.com/office/drawing/2014/main" id="{06EAC8A3-CB79-AF21-44CD-DE9E8F600A95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>
              <a:extLst>
                <a:ext uri="{FF2B5EF4-FFF2-40B4-BE49-F238E27FC236}">
                  <a16:creationId xmlns:a16="http://schemas.microsoft.com/office/drawing/2014/main" id="{9DAF363C-4FD6-A364-6D69-631082356CA0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>
              <a:extLst>
                <a:ext uri="{FF2B5EF4-FFF2-40B4-BE49-F238E27FC236}">
                  <a16:creationId xmlns:a16="http://schemas.microsoft.com/office/drawing/2014/main" id="{FD5D271B-EDFF-8AC6-E660-1329C891902C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>
              <a:extLst>
                <a:ext uri="{FF2B5EF4-FFF2-40B4-BE49-F238E27FC236}">
                  <a16:creationId xmlns:a16="http://schemas.microsoft.com/office/drawing/2014/main" id="{724BF64C-2605-CC5C-F724-E761FAFD31B6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>
              <a:extLst>
                <a:ext uri="{FF2B5EF4-FFF2-40B4-BE49-F238E27FC236}">
                  <a16:creationId xmlns:a16="http://schemas.microsoft.com/office/drawing/2014/main" id="{CB3320AD-843A-85B7-6521-F825B7F2BFE0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>
              <a:extLst>
                <a:ext uri="{FF2B5EF4-FFF2-40B4-BE49-F238E27FC236}">
                  <a16:creationId xmlns:a16="http://schemas.microsoft.com/office/drawing/2014/main" id="{EC2AA3AE-A458-9B61-F20F-C3CD582FCEF1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>
              <a:extLst>
                <a:ext uri="{FF2B5EF4-FFF2-40B4-BE49-F238E27FC236}">
                  <a16:creationId xmlns:a16="http://schemas.microsoft.com/office/drawing/2014/main" id="{9CE75700-4A75-C761-2397-C9908037B96B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>
              <a:extLst>
                <a:ext uri="{FF2B5EF4-FFF2-40B4-BE49-F238E27FC236}">
                  <a16:creationId xmlns:a16="http://schemas.microsoft.com/office/drawing/2014/main" id="{AE074C72-C7A4-84AD-93D4-67E924BB3E8B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>
              <a:extLst>
                <a:ext uri="{FF2B5EF4-FFF2-40B4-BE49-F238E27FC236}">
                  <a16:creationId xmlns:a16="http://schemas.microsoft.com/office/drawing/2014/main" id="{A288B362-9249-B3E0-BE59-B8C99FEA80E1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>
              <a:extLst>
                <a:ext uri="{FF2B5EF4-FFF2-40B4-BE49-F238E27FC236}">
                  <a16:creationId xmlns:a16="http://schemas.microsoft.com/office/drawing/2014/main" id="{B6DE9065-F29A-622A-6400-E75D200E9BCC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67C881-7D7D-DFAB-5767-A01E2DAD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37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1400" y="149265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20300" y="2743242"/>
            <a:ext cx="3099900" cy="14355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Есть ещё вопросы</a:t>
            </a: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ruzyzakov@gmail.com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</a:t>
            </a:r>
            <a:r>
              <a:rPr lang="en" dirty="0">
                <a:solidFill>
                  <a:schemeClr val="dk2"/>
                </a:solidFill>
              </a:rPr>
              <a:t>79872525226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414CA0-74E9-AB94-545C-AFBBF531F98B}"/>
              </a:ext>
            </a:extLst>
          </p:cNvPr>
          <p:cNvSpPr/>
          <p:nvPr/>
        </p:nvSpPr>
        <p:spPr>
          <a:xfrm>
            <a:off x="2557761" y="3798277"/>
            <a:ext cx="4271463" cy="978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268</Words>
  <Application>Microsoft Office PowerPoint</Application>
  <PresentationFormat>Экран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Fjalla One</vt:lpstr>
      <vt:lpstr>Roboto Condensed Light</vt:lpstr>
      <vt:lpstr>Wingdings</vt:lpstr>
      <vt:lpstr>Arial</vt:lpstr>
      <vt:lpstr>Barlow Semi Condensed Light</vt:lpstr>
      <vt:lpstr>Barlow Semi Condensed</vt:lpstr>
      <vt:lpstr>Bahnschrift SemiBold Condensed</vt:lpstr>
      <vt:lpstr>Barlow Semi Condensed Medium</vt:lpstr>
      <vt:lpstr>Technology Consulting by Slidesgo</vt:lpstr>
      <vt:lpstr>Eventify</vt:lpstr>
      <vt:lpstr>—Кто-то Известный</vt:lpstr>
      <vt:lpstr>Описание функционала</vt:lpstr>
      <vt:lpstr>А теперь подробнее :)</vt:lpstr>
      <vt:lpstr>Презентация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Eventify</dc:title>
  <cp:lastModifiedBy>Mr Frem</cp:lastModifiedBy>
  <cp:revision>3</cp:revision>
  <dcterms:modified xsi:type="dcterms:W3CDTF">2024-06-01T11:08:15Z</dcterms:modified>
</cp:coreProperties>
</file>