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68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13336C-1D01-8519-D7D2-1B49D781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1E86D6-FF4C-E952-8569-3AEA33833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5F3128-05DA-5518-9B04-EE18A4B5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B25F27-38A5-1DBC-663C-4FEA6A8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82B169-0D94-52CB-1CD3-483FA543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C84E2-38BC-C594-7749-A71D3FED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0156184-FCCD-D8F5-912F-3D8DC465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B7381-B782-EB32-167A-82923CE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8EE8CC-A83F-737A-DB8F-8A120C5B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2DB9B6-C660-332D-ADAB-9E7A0A11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7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0DECDC-BB0D-79D8-3D71-7D01E0C75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120570-F2DA-2ADD-1227-4BAB8780D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10A2E6-97A0-2AAA-8BBE-B5A18DD5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136799-F43F-599D-396C-FCDC67E0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48FD2B-09FE-2514-1085-7C79E413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5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118B9-C193-305F-96B7-AB5F198D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726A18-681B-5E8B-55D5-B2481CC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B85863-3727-DA01-F66B-06FF13CC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968C7D-17A1-C09E-B0E2-74927571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1398CE-CABC-2543-70EF-C2D263D9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3EB89-1809-F29A-CFBA-1FB63241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0395AF-9240-AF71-4A41-5E017EB2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8C64EB-69FD-BD7F-B719-BD64BAFB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4397AC-DA8A-E023-97D9-91C3C312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4D9A80-9874-A861-D6D1-6FA37AF1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3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B6425-4029-AA92-ACBE-4EA1A944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328763-6D47-5412-B276-C23FFD440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895E92-F040-3132-E415-A9CD13DF7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6CC62B-4667-60EE-73CC-6AD85E2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22AF58E-64E7-932A-3539-431480B8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898F45-BBFC-52D2-FB55-436081A3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491AF-DA29-BC1A-9A76-08B6F240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D13139-FD65-CC5B-6756-3B3B06AE4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C35D89-CC7A-52FA-390C-B31A4140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F7273B-BEF8-D9AD-D19B-B9DCDD32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8A39727-5DDC-26B0-0DFC-DA87DAA10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62A9528-F55A-8C69-5B43-DC77E622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B8A674C-B8B5-9895-B4AC-4406EF2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7E6FAB-C720-1885-8A7B-150F0BE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EA6E9-FCE6-7095-47E9-E7DC5203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B77BA2-F018-6A46-4388-D71FF5E0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A66D2F-3466-0F62-923B-17C84F9E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15F9F4-7345-457A-F71E-CD8BEBDE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2D3B96B-4079-BF1D-76F8-F45C9187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420168-AA25-C3C1-15D0-1A375226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92B8FC4-9BC9-6E20-EFA7-DBE328A5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FCDE7-259A-3CEE-9D40-0E6324BA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134A18-70DE-0C86-3A66-307917E1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892976-B70B-D701-0901-104E6156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B1989A-E59F-272F-E4B9-02645C80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948788-C4D4-A16A-5F6F-21390D9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1F921E-8895-84CC-0B26-38C000C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6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3E33F-9DC5-CF04-E1AF-B6AE5C2E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EC69287-3AF0-5219-88ED-620877250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5DCC1F-F6B1-9BDB-38FC-41B1E88ED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D997A8-8DF6-4E9B-81D4-3E1AD8EC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2B561A8-9E9C-25FC-F222-374DD523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A9BF09-FCF0-7132-421F-EDAC8B13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2D0C82-F819-2715-250B-D76773F2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9C9146-E1DA-794E-EB68-7EE3C0B5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7B4AA7-2BE0-0F9A-F9FB-2DD245108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A4D8-130C-4693-8D06-C3BB73D2688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408EF4-512B-64EF-DB03-AD5CD4A8D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E44709-4BA6-3B84-91DE-3E77E1ABE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71942"/>
            <a:ext cx="12192001" cy="674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625"/>
            <a:ext cx="12192001" cy="68580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8D3B43-3711-F6D6-40F4-4ADA1562847A}"/>
              </a:ext>
            </a:extLst>
          </p:cNvPr>
          <p:cNvSpPr txBox="1"/>
          <p:nvPr/>
        </p:nvSpPr>
        <p:spPr>
          <a:xfrm>
            <a:off x="1020269" y="4857870"/>
            <a:ext cx="9942897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itchFamily="34" charset="0"/>
              </a:rPr>
              <a:t>Understanding Phishing</a:t>
            </a:r>
          </a:p>
          <a:p>
            <a:pPr algn="ctr"/>
            <a:r>
              <a:rPr lang="en-US" sz="3200" b="1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itchFamily="34" charset="0"/>
              </a:rPr>
              <a:t>Types</a:t>
            </a:r>
            <a:r>
              <a:rPr lang="en-US" sz="32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itchFamily="34" charset="0"/>
              </a:rPr>
              <a:t>, Prevention, Detection, and Response</a:t>
            </a:r>
            <a:endParaRPr lang="en-IN" sz="32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28325C-F2FA-66B8-D539-A88487F7EE2B}"/>
              </a:ext>
            </a:extLst>
          </p:cNvPr>
          <p:cNvSpPr txBox="1"/>
          <p:nvPr/>
        </p:nvSpPr>
        <p:spPr>
          <a:xfrm>
            <a:off x="8093560" y="767367"/>
            <a:ext cx="393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 smtClean="0">
                <a:solidFill>
                  <a:srgbClr val="FF0000"/>
                </a:solidFill>
              </a:rPr>
              <a:t> Phishing Attack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A6A914-D3EE-906C-AFB5-048EA834E476}"/>
              </a:ext>
            </a:extLst>
          </p:cNvPr>
          <p:cNvSpPr txBox="1"/>
          <p:nvPr/>
        </p:nvSpPr>
        <p:spPr>
          <a:xfrm>
            <a:off x="8628398" y="1290587"/>
            <a:ext cx="33988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Phishing is a cyber-attack where attackers disguise as trustworthy entities to steal sensitive information like passwords, credit card numbers, and personal details.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A82EB9-9F9A-1829-CD1F-51CB2D07E946}"/>
              </a:ext>
            </a:extLst>
          </p:cNvPr>
          <p:cNvSpPr txBox="1"/>
          <p:nvPr/>
        </p:nvSpPr>
        <p:spPr>
          <a:xfrm>
            <a:off x="5892743" y="3044913"/>
            <a:ext cx="6208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400" dirty="0">
                <a:solidFill>
                  <a:srgbClr val="FF0000"/>
                </a:solidFill>
              </a:rPr>
              <a:t>Types of </a:t>
            </a:r>
            <a:r>
              <a:rPr lang="en-IN" sz="3200" dirty="0">
                <a:solidFill>
                  <a:srgbClr val="FF0000"/>
                </a:solidFill>
              </a:rPr>
              <a:t>Phishing</a:t>
            </a:r>
            <a:r>
              <a:rPr lang="en-IN" sz="2400" dirty="0">
                <a:solidFill>
                  <a:srgbClr val="FF0000"/>
                </a:solidFill>
              </a:rPr>
              <a:t>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A0C48A-E70E-4914-E276-68C5E13DA389}"/>
              </a:ext>
            </a:extLst>
          </p:cNvPr>
          <p:cNvSpPr txBox="1"/>
          <p:nvPr/>
        </p:nvSpPr>
        <p:spPr>
          <a:xfrm>
            <a:off x="5892743" y="3672557"/>
            <a:ext cx="62082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Email Phishing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Spear Phishing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Whaling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Smishing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Vishing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Clone Phishing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Pharming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" y="5501"/>
            <a:ext cx="7662538" cy="685249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660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8FE496-C6EE-7173-6585-753D8A25981F}"/>
              </a:ext>
            </a:extLst>
          </p:cNvPr>
          <p:cNvSpPr txBox="1"/>
          <p:nvPr/>
        </p:nvSpPr>
        <p:spPr>
          <a:xfrm>
            <a:off x="5106762" y="441163"/>
            <a:ext cx="6771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</a:rPr>
              <a:t>1. Email Phishing: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Attackers send fraudulent emails that appear to be from legitimate sources to trick recipients into revealing personal information.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132C0A6-2262-532F-B342-AC6C600EB931}"/>
              </a:ext>
            </a:extLst>
          </p:cNvPr>
          <p:cNvSpPr txBox="1"/>
          <p:nvPr/>
        </p:nvSpPr>
        <p:spPr>
          <a:xfrm>
            <a:off x="5411486" y="2343680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800" b="1" dirty="0" smtClean="0">
                <a:solidFill>
                  <a:srgbClr val="FF0000"/>
                </a:solidFill>
              </a:rPr>
              <a:t>Prevention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8330E7-91ED-6164-4F48-4A476BB2FFBB}"/>
              </a:ext>
            </a:extLst>
          </p:cNvPr>
          <p:cNvSpPr txBox="1"/>
          <p:nvPr/>
        </p:nvSpPr>
        <p:spPr>
          <a:xfrm>
            <a:off x="5388483" y="2876953"/>
            <a:ext cx="620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 not click on links or download attachments from unknown sources.</a:t>
            </a:r>
          </a:p>
          <a:p>
            <a:pPr marL="285750" marR="0" lvl="0" indent="-2857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email filters to block suspicious emails.</a:t>
            </a:r>
          </a:p>
          <a:p>
            <a:pPr marL="285750" marR="0" lvl="0" indent="-2857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Verify the sender's email address.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454CDFF-3373-C387-EAEC-F8D2918DCD23}"/>
              </a:ext>
            </a:extLst>
          </p:cNvPr>
          <p:cNvSpPr txBox="1"/>
          <p:nvPr/>
        </p:nvSpPr>
        <p:spPr>
          <a:xfrm>
            <a:off x="5388483" y="4872991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800" b="1" dirty="0">
                <a:solidFill>
                  <a:srgbClr val="FF0000"/>
                </a:solidFill>
              </a:rPr>
              <a:t>Detection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AE6BB8-E11E-402A-B29F-4828DC23210C}"/>
              </a:ext>
            </a:extLst>
          </p:cNvPr>
          <p:cNvSpPr txBox="1"/>
          <p:nvPr/>
        </p:nvSpPr>
        <p:spPr>
          <a:xfrm>
            <a:off x="5282664" y="5451258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Look for poor grammar and spelling mistakes.</a:t>
            </a:r>
          </a:p>
          <a:p>
            <a:pPr marL="285750" marR="0" lvl="0" indent="-2857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for inconsistencies in email addresses and URLs.</a:t>
            </a:r>
          </a:p>
          <a:p>
            <a:pPr marL="285750" marR="0" lvl="0" indent="-2857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 wary of urgent or threatening language.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770" y1="36327" x2="17770" y2="37857"/>
                        <a14:foregroundMark x1="25443" y1="43469" x2="25443" y2="43469"/>
                        <a14:foregroundMark x1="26492" y1="42245" x2="26492" y2="42245"/>
                        <a14:foregroundMark x1="85967" y1="75510" x2="85967" y2="75510"/>
                        <a14:foregroundMark x1="37311" y1="75918" x2="37311" y2="75918"/>
                        <a14:foregroundMark x1="84656" y1="71633" x2="84656" y2="71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856" y="718349"/>
            <a:ext cx="7556853" cy="4856207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615968">
            <a:off x="1848050" y="1987555"/>
            <a:ext cx="914400" cy="9144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6C1077-4CAA-8CDB-E403-CE0E7CF32E19}"/>
              </a:ext>
            </a:extLst>
          </p:cNvPr>
          <p:cNvSpPr txBox="1"/>
          <p:nvPr/>
        </p:nvSpPr>
        <p:spPr>
          <a:xfrm>
            <a:off x="851827" y="643688"/>
            <a:ext cx="97896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Spear Phishing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Targeted attacks on specific individuals or organizations, often personalized to make the deception more convincing.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9721E2-3775-4324-C492-3D9282FDAF3D}"/>
              </a:ext>
            </a:extLst>
          </p:cNvPr>
          <p:cNvSpPr txBox="1"/>
          <p:nvPr/>
        </p:nvSpPr>
        <p:spPr>
          <a:xfrm>
            <a:off x="4908430" y="1729848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Prevention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0C3F47-1F22-A4F6-A802-217CB473EF5F}"/>
              </a:ext>
            </a:extLst>
          </p:cNvPr>
          <p:cNvSpPr txBox="1"/>
          <p:nvPr/>
        </p:nvSpPr>
        <p:spPr>
          <a:xfrm>
            <a:off x="4926301" y="2498163"/>
            <a:ext cx="6693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Be cautious of unexpected emails asking for sensitive information.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Verify the identity of the sender through another communication channel.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 multi-factor authentication.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3EB45E3-DEC3-4723-CF7F-E21F4DD4EB1A}"/>
              </a:ext>
            </a:extLst>
          </p:cNvPr>
          <p:cNvSpPr txBox="1"/>
          <p:nvPr/>
        </p:nvSpPr>
        <p:spPr>
          <a:xfrm>
            <a:off x="4926301" y="4218397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Detection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C73726E-1140-F384-5C4A-DB897F2B2D77}"/>
              </a:ext>
            </a:extLst>
          </p:cNvPr>
          <p:cNvSpPr txBox="1"/>
          <p:nvPr/>
        </p:nvSpPr>
        <p:spPr>
          <a:xfrm>
            <a:off x="4908430" y="4946439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Watch for unusual requests for personal information.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Use anti-phishing software to detect targeted attacks.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Monitor for personalized but suspicious emails.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B222699-C403-BD28-9E4F-E750473C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1941093"/>
            <a:ext cx="4706753" cy="41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3E642D-EAD3-0447-DD54-DF4C8FD358CA}"/>
              </a:ext>
            </a:extLst>
          </p:cNvPr>
          <p:cNvSpPr txBox="1"/>
          <p:nvPr/>
        </p:nvSpPr>
        <p:spPr>
          <a:xfrm>
            <a:off x="553453" y="608401"/>
            <a:ext cx="62082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Whaling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Similar to spear phishing but targets high-profile individuals like executives or celebrities.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BE76B1-FD65-59B3-C1B4-FC5802701043}"/>
              </a:ext>
            </a:extLst>
          </p:cNvPr>
          <p:cNvSpPr txBox="1"/>
          <p:nvPr/>
        </p:nvSpPr>
        <p:spPr>
          <a:xfrm>
            <a:off x="822656" y="27439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Train executives on recognizing phishing attempts.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Implement stringent verification procedures for sensitive transactions.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 email security solutions to filter out phishing attempts.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FE527B-1880-C970-383B-A163102FEDAE}"/>
              </a:ext>
            </a:extLst>
          </p:cNvPr>
          <p:cNvSpPr txBox="1"/>
          <p:nvPr/>
        </p:nvSpPr>
        <p:spPr>
          <a:xfrm>
            <a:off x="822656" y="2222372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Prevention</a:t>
            </a:r>
            <a:r>
              <a:rPr lang="en-IN" sz="2800" b="1" dirty="0">
                <a:solidFill>
                  <a:schemeClr val="bg1"/>
                </a:solidFill>
              </a:rPr>
              <a:t>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DED53D2-E6A7-7C85-8B98-70FDA21B272B}"/>
              </a:ext>
            </a:extLst>
          </p:cNvPr>
          <p:cNvSpPr txBox="1"/>
          <p:nvPr/>
        </p:nvSpPr>
        <p:spPr>
          <a:xfrm>
            <a:off x="688494" y="4443662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Detection</a:t>
            </a:r>
            <a:r>
              <a:rPr lang="en-IN" sz="2800" b="1" dirty="0">
                <a:solidFill>
                  <a:schemeClr val="bg1"/>
                </a:solidFill>
              </a:rPr>
              <a:t>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932C338-ED2F-2DE5-AF81-0AAB913FAABF}"/>
              </a:ext>
            </a:extLst>
          </p:cNvPr>
          <p:cNvSpPr txBox="1"/>
          <p:nvPr/>
        </p:nvSpPr>
        <p:spPr>
          <a:xfrm>
            <a:off x="822656" y="4966882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Detect unusual activity In executive communications.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Implement advanced email security solutions.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Regularly audit high-profile accounts.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p\Downloads\background\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80" y="1237379"/>
            <a:ext cx="3729503" cy="3729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EDE9CD-EF57-1B19-E772-9061FE6D6ED8}"/>
              </a:ext>
            </a:extLst>
          </p:cNvPr>
          <p:cNvSpPr txBox="1"/>
          <p:nvPr/>
        </p:nvSpPr>
        <p:spPr>
          <a:xfrm>
            <a:off x="609600" y="542091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4. Clone Phishing:</a:t>
            </a:r>
          </a:p>
          <a:p>
            <a:r>
              <a:rPr lang="en-US" dirty="0">
                <a:solidFill>
                  <a:schemeClr val="bg1"/>
                </a:solidFill>
              </a:rPr>
              <a:t>Attackers create a copy (clone) of a legitimate email, replacing links or attachments with malicious</a:t>
            </a:r>
          </a:p>
          <a:p>
            <a:r>
              <a:rPr lang="en-US" dirty="0">
                <a:solidFill>
                  <a:schemeClr val="bg1"/>
                </a:solidFill>
              </a:rPr>
              <a:t>ones.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1919D85-80F2-9434-8D9E-BED013C7201D}"/>
              </a:ext>
            </a:extLst>
          </p:cNvPr>
          <p:cNvSpPr txBox="1"/>
          <p:nvPr/>
        </p:nvSpPr>
        <p:spPr>
          <a:xfrm>
            <a:off x="5622759" y="1730380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Prevention: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0120FBA-500E-D7F5-943E-7D7A280135B1}"/>
              </a:ext>
            </a:extLst>
          </p:cNvPr>
          <p:cNvSpPr txBox="1"/>
          <p:nvPr/>
        </p:nvSpPr>
        <p:spPr>
          <a:xfrm>
            <a:off x="5622759" y="2228671"/>
            <a:ext cx="620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Verify the legitimacy of the email content before interacting with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security software to detect and block cloned emails.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Regularly update and patch email clients.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62719E4-C305-C489-A4DC-EB86CC0F5BB3}"/>
              </a:ext>
            </a:extLst>
          </p:cNvPr>
          <p:cNvSpPr txBox="1"/>
          <p:nvPr/>
        </p:nvSpPr>
        <p:spPr>
          <a:xfrm>
            <a:off x="2490159" y="4811259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Detection: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E86F39-7EB1-1E45-61AE-27D733161729}"/>
              </a:ext>
            </a:extLst>
          </p:cNvPr>
          <p:cNvSpPr txBox="1"/>
          <p:nvPr/>
        </p:nvSpPr>
        <p:spPr>
          <a:xfrm>
            <a:off x="1394604" y="5334479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Spot minor differences in email format or content.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advanced threat detection software.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Encourage reporting of suspicious emails.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104D3DD-A237-194A-9596-BD37C912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7" y="3779471"/>
            <a:ext cx="5248050" cy="27280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1F9F225-78C9-3934-B7DA-B7BB58752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" y="2020616"/>
            <a:ext cx="5063255" cy="24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524F9D0-6D0E-36BF-6F70-20CA0026826B}"/>
              </a:ext>
            </a:extLst>
          </p:cNvPr>
          <p:cNvSpPr txBox="1"/>
          <p:nvPr/>
        </p:nvSpPr>
        <p:spPr>
          <a:xfrm>
            <a:off x="624430" y="619262"/>
            <a:ext cx="95547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5. Pharming:</a:t>
            </a:r>
          </a:p>
          <a:p>
            <a:r>
              <a:rPr lang="en-US" dirty="0">
                <a:solidFill>
                  <a:schemeClr val="bg1"/>
                </a:solidFill>
              </a:rPr>
              <a:t>Redirecting users from legitimate websites to fraudulent ones without their knowledge, typically through DNS spoofing.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6619B9-11E9-3809-865F-3F2F157F1948}"/>
              </a:ext>
            </a:extLst>
          </p:cNvPr>
          <p:cNvSpPr txBox="1"/>
          <p:nvPr/>
        </p:nvSpPr>
        <p:spPr>
          <a:xfrm>
            <a:off x="624430" y="2081244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Prevention: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E1B0D52-AE83-B431-70F6-605819CABFF6}"/>
              </a:ext>
            </a:extLst>
          </p:cNvPr>
          <p:cNvSpPr txBox="1"/>
          <p:nvPr/>
        </p:nvSpPr>
        <p:spPr>
          <a:xfrm>
            <a:off x="624430" y="2626687"/>
            <a:ext cx="43961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Check for HTTPS in website URLs.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Regularly update your browser and security software.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Be cautious of website redirects and pop-ups.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F0CDB16-67EF-BBE2-D1F1-D982E8E66673}"/>
              </a:ext>
            </a:extLst>
          </p:cNvPr>
          <p:cNvSpPr txBox="1"/>
          <p:nvPr/>
        </p:nvSpPr>
        <p:spPr>
          <a:xfrm>
            <a:off x="624430" y="4148461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Detection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7F5375A-8E09-1E28-9C36-94E5B23D115B}"/>
              </a:ext>
            </a:extLst>
          </p:cNvPr>
          <p:cNvSpPr txBox="1"/>
          <p:nvPr/>
        </p:nvSpPr>
        <p:spPr>
          <a:xfrm>
            <a:off x="624430" y="4760574"/>
            <a:ext cx="4508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Monitor for unusual website behavior.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Employ DNS security solutions.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Train users to recognize secure website indicators.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94C4E7B-6429-C7FD-BAB9-78D8BEDAE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74" y="2006660"/>
            <a:ext cx="6208294" cy="3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837B21-EE8B-3A69-F93E-650E4041A60C}"/>
              </a:ext>
            </a:extLst>
          </p:cNvPr>
          <p:cNvSpPr txBox="1"/>
          <p:nvPr/>
        </p:nvSpPr>
        <p:spPr>
          <a:xfrm>
            <a:off x="3047999" y="1885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to Do if Attacked 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6DDEDC-F713-1FD5-E214-8928BA8D87DE}"/>
              </a:ext>
            </a:extLst>
          </p:cNvPr>
          <p:cNvSpPr txBox="1"/>
          <p:nvPr/>
        </p:nvSpPr>
        <p:spPr>
          <a:xfrm>
            <a:off x="5685111" y="1029540"/>
            <a:ext cx="620829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Immediate Actions: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Do not provide any information or click on any links.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Disconnect from the internet if malware is suspected.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Report the incident to your IT department or service provider.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A580870-97A6-F21F-44C5-163112334156}"/>
              </a:ext>
            </a:extLst>
          </p:cNvPr>
          <p:cNvSpPr txBox="1"/>
          <p:nvPr/>
        </p:nvSpPr>
        <p:spPr>
          <a:xfrm>
            <a:off x="5685111" y="2652292"/>
            <a:ext cx="620829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Post-Attack Steps: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Change passwords for affected accounts.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Monitor accounts for unusual activity.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Run a full system scan using updated security software.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Notify relevant authorities (e.g., banks, credit bureaus).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B6B07C-B0AA-FEBA-9FC0-D2A17BDE340F}"/>
              </a:ext>
            </a:extLst>
          </p:cNvPr>
          <p:cNvSpPr txBox="1"/>
          <p:nvPr/>
        </p:nvSpPr>
        <p:spPr>
          <a:xfrm>
            <a:off x="5685111" y="4560507"/>
            <a:ext cx="620829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Prevent Future Attacks: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Regularly update security software and systems.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Educate yourself and others on recognizing phishing attempts.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multi-factor authentication wherever possible.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182" l="6667" r="95455">
                        <a14:foregroundMark x1="6667" y1="61273" x2="6667" y2="61273"/>
                        <a14:foregroundMark x1="37636" y1="93758" x2="37636" y2="93758"/>
                        <a14:foregroundMark x1="50061" y1="73636" x2="50061" y2="73636"/>
                        <a14:foregroundMark x1="47636" y1="66061" x2="49030" y2="93091"/>
                        <a14:foregroundMark x1="50909" y1="96545" x2="50061" y2="86364"/>
                        <a14:foregroundMark x1="45212" y1="98242" x2="63152" y2="97758"/>
                        <a14:foregroundMark x1="91697" y1="63818" x2="91697" y2="63818"/>
                        <a14:foregroundMark x1="95455" y1="61576" x2="95455" y2="61576"/>
                        <a14:backgroundMark x1="48182" y1="33394" x2="58121" y2="40788"/>
                        <a14:backgroundMark x1="38000" y1="40424" x2="43515" y2="36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77" y="638106"/>
            <a:ext cx="6216716" cy="62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6179"/>
            <a:ext cx="1219200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4" y="141270"/>
            <a:ext cx="11455812" cy="6579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60C5783-3FC7-9D70-F5B9-DDA8D5B40439}"/>
              </a:ext>
            </a:extLst>
          </p:cNvPr>
          <p:cNvSpPr txBox="1"/>
          <p:nvPr/>
        </p:nvSpPr>
        <p:spPr>
          <a:xfrm>
            <a:off x="2991853" y="2520025"/>
            <a:ext cx="6208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 Black" pitchFamily="34" charset="0"/>
              </a:rPr>
              <a:t>Phishing is a significant cyber threat with various attack methods. Understanding, preventing, and detecting these attacks is crucial for cybersecurity. Stay vigilant and informed to protect your sensitive information.</a:t>
            </a:r>
            <a:endParaRPr lang="en-IN" sz="1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504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KUDADA</dc:creator>
  <cp:lastModifiedBy>hp</cp:lastModifiedBy>
  <cp:revision>6</cp:revision>
  <dcterms:created xsi:type="dcterms:W3CDTF">2024-06-20T17:10:30Z</dcterms:created>
  <dcterms:modified xsi:type="dcterms:W3CDTF">2024-07-26T21:15:11Z</dcterms:modified>
</cp:coreProperties>
</file>