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734C-8511-4796-8A5A-F7ABF0D53B4F}" type="datetimeFigureOut">
              <a:rPr lang="en-US" smtClean="0"/>
              <a:t>25-Sep-18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612C-87A1-4C32-8512-1A2B2659C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0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734C-8511-4796-8A5A-F7ABF0D53B4F}" type="datetimeFigureOut">
              <a:rPr lang="en-US" smtClean="0"/>
              <a:t>25-Sep-18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612C-87A1-4C32-8512-1A2B2659C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0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734C-8511-4796-8A5A-F7ABF0D53B4F}" type="datetimeFigureOut">
              <a:rPr lang="en-US" smtClean="0"/>
              <a:t>25-Sep-18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612C-87A1-4C32-8512-1A2B2659C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8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734C-8511-4796-8A5A-F7ABF0D53B4F}" type="datetimeFigureOut">
              <a:rPr lang="en-US" smtClean="0"/>
              <a:t>25-Sep-18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612C-87A1-4C32-8512-1A2B2659C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734C-8511-4796-8A5A-F7ABF0D53B4F}" type="datetimeFigureOut">
              <a:rPr lang="en-US" smtClean="0"/>
              <a:t>25-Sep-18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612C-87A1-4C32-8512-1A2B2659C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5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734C-8511-4796-8A5A-F7ABF0D53B4F}" type="datetimeFigureOut">
              <a:rPr lang="en-US" smtClean="0"/>
              <a:t>25-Sep-18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612C-87A1-4C32-8512-1A2B2659C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1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734C-8511-4796-8A5A-F7ABF0D53B4F}" type="datetimeFigureOut">
              <a:rPr lang="en-US" smtClean="0"/>
              <a:t>25-Sep-18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612C-87A1-4C32-8512-1A2B2659C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734C-8511-4796-8A5A-F7ABF0D53B4F}" type="datetimeFigureOut">
              <a:rPr lang="en-US" smtClean="0"/>
              <a:t>25-Sep-18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612C-87A1-4C32-8512-1A2B2659C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5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734C-8511-4796-8A5A-F7ABF0D53B4F}" type="datetimeFigureOut">
              <a:rPr lang="en-US" smtClean="0"/>
              <a:t>25-Sep-18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612C-87A1-4C32-8512-1A2B2659C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5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734C-8511-4796-8A5A-F7ABF0D53B4F}" type="datetimeFigureOut">
              <a:rPr lang="en-US" smtClean="0"/>
              <a:t>25-Sep-18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612C-87A1-4C32-8512-1A2B2659C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8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734C-8511-4796-8A5A-F7ABF0D53B4F}" type="datetimeFigureOut">
              <a:rPr lang="en-US" smtClean="0"/>
              <a:t>25-Sep-18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612C-87A1-4C32-8512-1A2B2659C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8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8734C-8511-4796-8A5A-F7ABF0D53B4F}" type="datetimeFigureOut">
              <a:rPr lang="en-US" smtClean="0"/>
              <a:t>25-Sep-18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A612C-87A1-4C32-8512-1A2B2659C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4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9385" y="902970"/>
            <a:ext cx="11689770" cy="5674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1400" dirty="0" err="1" smtClean="0">
                <a:solidFill>
                  <a:schemeClr val="tx1"/>
                </a:solidFill>
              </a:rPr>
              <a:t>Global.R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74421" y="3948960"/>
            <a:ext cx="6143182" cy="2385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1400" dirty="0" err="1" smtClean="0">
                <a:solidFill>
                  <a:schemeClr val="tx1"/>
                </a:solidFill>
              </a:rPr>
              <a:t>Server.R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Flowchart: Multidocument 10"/>
          <p:cNvSpPr/>
          <p:nvPr/>
        </p:nvSpPr>
        <p:spPr>
          <a:xfrm>
            <a:off x="3981790" y="2039011"/>
            <a:ext cx="914400" cy="791543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Game</a:t>
            </a:r>
            <a:endParaRPr lang="en-US" sz="1400" dirty="0"/>
          </a:p>
        </p:txBody>
      </p:sp>
      <p:sp>
        <p:nvSpPr>
          <p:cNvPr id="12" name="Flowchart: Document 11"/>
          <p:cNvSpPr/>
          <p:nvPr/>
        </p:nvSpPr>
        <p:spPr>
          <a:xfrm>
            <a:off x="5138295" y="2039012"/>
            <a:ext cx="914400" cy="612648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Turn</a:t>
            </a:r>
            <a:endParaRPr lang="en-US" sz="1400" dirty="0"/>
          </a:p>
        </p:txBody>
      </p:sp>
      <p:sp>
        <p:nvSpPr>
          <p:cNvPr id="13" name="Flowchart: Document 12"/>
          <p:cNvSpPr/>
          <p:nvPr/>
        </p:nvSpPr>
        <p:spPr>
          <a:xfrm>
            <a:off x="6294800" y="2039012"/>
            <a:ext cx="914400" cy="612648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Year</a:t>
            </a:r>
            <a:endParaRPr lang="en-US" sz="14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125980" y="1021530"/>
            <a:ext cx="914400" cy="612648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boardDef</a:t>
            </a:r>
            <a:endParaRPr lang="en-US" sz="1400" dirty="0"/>
          </a:p>
        </p:txBody>
      </p:sp>
      <p:sp>
        <p:nvSpPr>
          <p:cNvPr id="16" name="Flowchart: Document 15"/>
          <p:cNvSpPr/>
          <p:nvPr/>
        </p:nvSpPr>
        <p:spPr>
          <a:xfrm>
            <a:off x="3282485" y="1021530"/>
            <a:ext cx="914400" cy="612648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unitDef</a:t>
            </a:r>
            <a:endParaRPr lang="en-US" sz="1400" dirty="0"/>
          </a:p>
        </p:txBody>
      </p:sp>
      <p:sp>
        <p:nvSpPr>
          <p:cNvPr id="17" name="Flowchart: Document 16"/>
          <p:cNvSpPr/>
          <p:nvPr/>
        </p:nvSpPr>
        <p:spPr>
          <a:xfrm>
            <a:off x="4438990" y="1021530"/>
            <a:ext cx="914400" cy="612648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playerDef</a:t>
            </a:r>
            <a:endParaRPr lang="en-US" sz="1400" dirty="0"/>
          </a:p>
        </p:txBody>
      </p:sp>
      <p:sp>
        <p:nvSpPr>
          <p:cNvPr id="18" name="Flowchart: Document 17"/>
          <p:cNvSpPr/>
          <p:nvPr/>
        </p:nvSpPr>
        <p:spPr>
          <a:xfrm>
            <a:off x="5595495" y="1021530"/>
            <a:ext cx="914400" cy="612648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gridRes</a:t>
            </a:r>
            <a:endParaRPr lang="en-US" sz="1400" dirty="0"/>
          </a:p>
        </p:txBody>
      </p:sp>
      <p:sp>
        <p:nvSpPr>
          <p:cNvPr id="19" name="Left-Right Arrow Callout 18"/>
          <p:cNvSpPr/>
          <p:nvPr/>
        </p:nvSpPr>
        <p:spPr>
          <a:xfrm rot="16200000">
            <a:off x="5015898" y="1315200"/>
            <a:ext cx="1062475" cy="4722741"/>
          </a:xfrm>
          <a:prstGeom prst="leftRightArrow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End of turn</a:t>
            </a:r>
            <a:endParaRPr lang="en-US" dirty="0"/>
          </a:p>
        </p:txBody>
      </p:sp>
      <p:sp>
        <p:nvSpPr>
          <p:cNvPr id="20" name="Flowchart: Document 19"/>
          <p:cNvSpPr/>
          <p:nvPr/>
        </p:nvSpPr>
        <p:spPr>
          <a:xfrm>
            <a:off x="6752000" y="1021530"/>
            <a:ext cx="914400" cy="612648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scrRes</a:t>
            </a:r>
            <a:endParaRPr lang="en-US" sz="1400" dirty="0"/>
          </a:p>
        </p:txBody>
      </p:sp>
      <p:sp>
        <p:nvSpPr>
          <p:cNvPr id="21" name="Flowchart: Document 20"/>
          <p:cNvSpPr/>
          <p:nvPr/>
        </p:nvSpPr>
        <p:spPr>
          <a:xfrm>
            <a:off x="7908505" y="1021530"/>
            <a:ext cx="914400" cy="612648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spr</a:t>
            </a:r>
            <a:endParaRPr lang="en-US" sz="1400" dirty="0"/>
          </a:p>
        </p:txBody>
      </p:sp>
      <p:sp>
        <p:nvSpPr>
          <p:cNvPr id="22" name="Flowchart: Document 21"/>
          <p:cNvSpPr/>
          <p:nvPr/>
        </p:nvSpPr>
        <p:spPr>
          <a:xfrm>
            <a:off x="9065010" y="1021530"/>
            <a:ext cx="914400" cy="612648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Etc…</a:t>
            </a:r>
            <a:endParaRPr lang="en-US" sz="1400" dirty="0"/>
          </a:p>
        </p:txBody>
      </p:sp>
      <p:sp>
        <p:nvSpPr>
          <p:cNvPr id="23" name="Left-Right Arrow 22"/>
          <p:cNvSpPr/>
          <p:nvPr/>
        </p:nvSpPr>
        <p:spPr>
          <a:xfrm>
            <a:off x="3871871" y="4691598"/>
            <a:ext cx="2121481" cy="432184"/>
          </a:xfrm>
          <a:prstGeom prst="leftRigh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parse_action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6" name="Left-Right Arrow 25"/>
          <p:cNvSpPr/>
          <p:nvPr/>
        </p:nvSpPr>
        <p:spPr>
          <a:xfrm>
            <a:off x="3871871" y="5160003"/>
            <a:ext cx="2121481" cy="432184"/>
          </a:xfrm>
          <a:prstGeom prst="leftRigh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battle_engine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27" name="Left-Right Arrow 26"/>
          <p:cNvSpPr/>
          <p:nvPr/>
        </p:nvSpPr>
        <p:spPr>
          <a:xfrm>
            <a:off x="3867015" y="5639838"/>
            <a:ext cx="2121481" cy="432184"/>
          </a:xfrm>
          <a:prstGeom prst="leftRigh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execute_move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9" name="Flowchart: Document 28"/>
          <p:cNvSpPr/>
          <p:nvPr/>
        </p:nvSpPr>
        <p:spPr>
          <a:xfrm>
            <a:off x="6550369" y="4419913"/>
            <a:ext cx="914400" cy="313041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action</a:t>
            </a:r>
            <a:endParaRPr lang="en-US" sz="1400" dirty="0"/>
          </a:p>
        </p:txBody>
      </p:sp>
      <p:sp>
        <p:nvSpPr>
          <p:cNvPr id="31" name="Flowchart: Document 30"/>
          <p:cNvSpPr/>
          <p:nvPr/>
        </p:nvSpPr>
        <p:spPr>
          <a:xfrm>
            <a:off x="6565273" y="4805714"/>
            <a:ext cx="914400" cy="313041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player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377189" y="3948960"/>
            <a:ext cx="1274057" cy="2385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</a:rPr>
              <a:t>Disk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Flowchart: Document 34"/>
          <p:cNvSpPr/>
          <p:nvPr/>
        </p:nvSpPr>
        <p:spPr>
          <a:xfrm>
            <a:off x="6553499" y="5196923"/>
            <a:ext cx="914400" cy="313041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player</a:t>
            </a:r>
            <a:endParaRPr lang="en-US" sz="1400" dirty="0"/>
          </a:p>
        </p:txBody>
      </p:sp>
      <p:sp>
        <p:nvSpPr>
          <p:cNvPr id="36" name="Flowchart: Document 35"/>
          <p:cNvSpPr/>
          <p:nvPr/>
        </p:nvSpPr>
        <p:spPr>
          <a:xfrm>
            <a:off x="6553499" y="5593079"/>
            <a:ext cx="914400" cy="313041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unit</a:t>
            </a:r>
            <a:endParaRPr lang="en-US" sz="1400" dirty="0"/>
          </a:p>
        </p:txBody>
      </p:sp>
      <p:sp>
        <p:nvSpPr>
          <p:cNvPr id="37" name="Flowchart: Document 36"/>
          <p:cNvSpPr/>
          <p:nvPr/>
        </p:nvSpPr>
        <p:spPr>
          <a:xfrm>
            <a:off x="6553499" y="5984288"/>
            <a:ext cx="914400" cy="313041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quantity</a:t>
            </a:r>
            <a:endParaRPr lang="en-US" sz="1400" dirty="0"/>
          </a:p>
        </p:txBody>
      </p:sp>
      <p:sp>
        <p:nvSpPr>
          <p:cNvPr id="32" name="Flowchart: Magnetic Disk 31"/>
          <p:cNvSpPr/>
          <p:nvPr/>
        </p:nvSpPr>
        <p:spPr>
          <a:xfrm>
            <a:off x="468630" y="4244250"/>
            <a:ext cx="1067127" cy="193938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png</a:t>
            </a:r>
            <a:endParaRPr lang="en-US" dirty="0" smtClean="0"/>
          </a:p>
          <a:p>
            <a:pPr algn="ctr"/>
            <a:r>
              <a:rPr lang="en-US" dirty="0" smtClean="0"/>
              <a:t>.</a:t>
            </a:r>
            <a:r>
              <a:rPr lang="en-US" dirty="0" err="1" smtClean="0"/>
              <a:t>rds</a:t>
            </a:r>
            <a:endParaRPr lang="en-US" dirty="0" smtClean="0"/>
          </a:p>
          <a:p>
            <a:pPr algn="ctr"/>
            <a:r>
              <a:rPr lang="en-US" dirty="0" smtClean="0"/>
              <a:t>.csv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680460" y="1929926"/>
            <a:ext cx="3799213" cy="100330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011511" y="949060"/>
            <a:ext cx="8081179" cy="80601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Multidocument 37"/>
          <p:cNvSpPr/>
          <p:nvPr/>
        </p:nvSpPr>
        <p:spPr>
          <a:xfrm>
            <a:off x="1962629" y="4874031"/>
            <a:ext cx="914400" cy="791543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</a:t>
            </a:r>
            <a:r>
              <a:rPr lang="en-US" sz="1400" dirty="0" err="1" smtClean="0"/>
              <a:t>$bs</a:t>
            </a:r>
            <a:endParaRPr lang="en-US" sz="1400" dirty="0" smtClean="0"/>
          </a:p>
          <a:p>
            <a:pPr algn="ctr"/>
            <a:r>
              <a:rPr lang="en-US" sz="1400" dirty="0" err="1"/>
              <a:t>d</a:t>
            </a:r>
            <a:r>
              <a:rPr lang="en-US" sz="1400" dirty="0" err="1" smtClean="0"/>
              <a:t>$land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8085480" y="3943846"/>
            <a:ext cx="1118495" cy="2385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1400" dirty="0" err="1" smtClean="0">
                <a:solidFill>
                  <a:schemeClr val="tx1"/>
                </a:solidFill>
              </a:rPr>
              <a:t>Server.R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Sub 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645239" y="3948960"/>
            <a:ext cx="1118495" cy="2385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1400" dirty="0" err="1" smtClean="0">
                <a:solidFill>
                  <a:schemeClr val="tx1"/>
                </a:solidFill>
              </a:rPr>
              <a:t>Server.R</a:t>
            </a:r>
            <a:endParaRPr lang="en-US" sz="1400" dirty="0">
              <a:solidFill>
                <a:schemeClr val="tx1"/>
              </a:solidFill>
            </a:endParaRP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Sub 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371852" y="3951421"/>
            <a:ext cx="1118495" cy="2385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1400" dirty="0" err="1" smtClean="0">
                <a:solidFill>
                  <a:schemeClr val="tx1"/>
                </a:solidFill>
              </a:rPr>
              <a:t>Server.R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Sub 2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2663190" y="2459074"/>
            <a:ext cx="1038096" cy="10801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2368806" y="1753508"/>
            <a:ext cx="8028" cy="31092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2651352" y="3486150"/>
            <a:ext cx="11838" cy="136526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-Right Arrow Callout 33"/>
          <p:cNvSpPr/>
          <p:nvPr/>
        </p:nvSpPr>
        <p:spPr>
          <a:xfrm rot="16200000">
            <a:off x="1945329" y="2969434"/>
            <a:ext cx="1062475" cy="1404288"/>
          </a:xfrm>
          <a:prstGeom prst="leftRightArrow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49383" y="218209"/>
            <a:ext cx="11689771" cy="529936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Real Life Risk – </a:t>
            </a:r>
            <a:r>
              <a:rPr lang="en-US" sz="1400" dirty="0" err="1" smtClean="0"/>
              <a:t>DataFlow</a:t>
            </a:r>
            <a:r>
              <a:rPr lang="en-US" sz="1400" dirty="0" smtClean="0"/>
              <a:t> v0.1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756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9385" y="902970"/>
            <a:ext cx="11689770" cy="5674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Global Environment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74421" y="3948960"/>
            <a:ext cx="6134084" cy="2385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</a:rPr>
              <a:t>Main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Flowchart: Multidocument 10"/>
          <p:cNvSpPr/>
          <p:nvPr/>
        </p:nvSpPr>
        <p:spPr>
          <a:xfrm>
            <a:off x="3981790" y="2039011"/>
            <a:ext cx="914400" cy="791543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Game</a:t>
            </a:r>
            <a:endParaRPr lang="en-US" sz="1400" dirty="0"/>
          </a:p>
        </p:txBody>
      </p:sp>
      <p:sp>
        <p:nvSpPr>
          <p:cNvPr id="12" name="Flowchart: Document 11"/>
          <p:cNvSpPr/>
          <p:nvPr/>
        </p:nvSpPr>
        <p:spPr>
          <a:xfrm>
            <a:off x="5138295" y="2039012"/>
            <a:ext cx="914400" cy="612648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Turn</a:t>
            </a:r>
            <a:endParaRPr lang="en-US" sz="1400" dirty="0"/>
          </a:p>
        </p:txBody>
      </p:sp>
      <p:sp>
        <p:nvSpPr>
          <p:cNvPr id="13" name="Flowchart: Document 12"/>
          <p:cNvSpPr/>
          <p:nvPr/>
        </p:nvSpPr>
        <p:spPr>
          <a:xfrm>
            <a:off x="6294800" y="2039012"/>
            <a:ext cx="914400" cy="612648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Year</a:t>
            </a:r>
            <a:endParaRPr lang="en-US" sz="14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125980" y="1021530"/>
            <a:ext cx="914400" cy="612648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boardDef</a:t>
            </a:r>
            <a:endParaRPr lang="en-US" sz="1400" dirty="0"/>
          </a:p>
        </p:txBody>
      </p:sp>
      <p:sp>
        <p:nvSpPr>
          <p:cNvPr id="16" name="Flowchart: Document 15"/>
          <p:cNvSpPr/>
          <p:nvPr/>
        </p:nvSpPr>
        <p:spPr>
          <a:xfrm>
            <a:off x="3282485" y="1021530"/>
            <a:ext cx="914400" cy="612648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unitDef</a:t>
            </a:r>
            <a:endParaRPr lang="en-US" sz="1400" dirty="0"/>
          </a:p>
        </p:txBody>
      </p:sp>
      <p:sp>
        <p:nvSpPr>
          <p:cNvPr id="17" name="Flowchart: Document 16"/>
          <p:cNvSpPr/>
          <p:nvPr/>
        </p:nvSpPr>
        <p:spPr>
          <a:xfrm>
            <a:off x="4438990" y="1021530"/>
            <a:ext cx="914400" cy="612648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playerDef</a:t>
            </a:r>
            <a:endParaRPr lang="en-US" sz="1400" dirty="0"/>
          </a:p>
        </p:txBody>
      </p:sp>
      <p:sp>
        <p:nvSpPr>
          <p:cNvPr id="18" name="Flowchart: Document 17"/>
          <p:cNvSpPr/>
          <p:nvPr/>
        </p:nvSpPr>
        <p:spPr>
          <a:xfrm>
            <a:off x="5595495" y="1021530"/>
            <a:ext cx="914400" cy="612648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gridRes</a:t>
            </a:r>
            <a:endParaRPr lang="en-US" sz="1400" dirty="0"/>
          </a:p>
        </p:txBody>
      </p:sp>
      <p:sp>
        <p:nvSpPr>
          <p:cNvPr id="20" name="Flowchart: Document 19"/>
          <p:cNvSpPr/>
          <p:nvPr/>
        </p:nvSpPr>
        <p:spPr>
          <a:xfrm>
            <a:off x="6752000" y="1021530"/>
            <a:ext cx="914400" cy="612648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scrRes</a:t>
            </a:r>
            <a:endParaRPr lang="en-US" sz="1400" dirty="0"/>
          </a:p>
        </p:txBody>
      </p:sp>
      <p:sp>
        <p:nvSpPr>
          <p:cNvPr id="21" name="Flowchart: Document 20"/>
          <p:cNvSpPr/>
          <p:nvPr/>
        </p:nvSpPr>
        <p:spPr>
          <a:xfrm>
            <a:off x="7908505" y="1021530"/>
            <a:ext cx="914400" cy="612648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spr</a:t>
            </a:r>
            <a:endParaRPr lang="en-US" sz="1400" dirty="0"/>
          </a:p>
        </p:txBody>
      </p:sp>
      <p:sp>
        <p:nvSpPr>
          <p:cNvPr id="22" name="Flowchart: Document 21"/>
          <p:cNvSpPr/>
          <p:nvPr/>
        </p:nvSpPr>
        <p:spPr>
          <a:xfrm>
            <a:off x="9065010" y="1021530"/>
            <a:ext cx="914400" cy="612648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Etc…</a:t>
            </a:r>
            <a:endParaRPr lang="en-US" sz="1400" dirty="0"/>
          </a:p>
        </p:txBody>
      </p:sp>
      <p:sp>
        <p:nvSpPr>
          <p:cNvPr id="23" name="Left-Right Arrow 22"/>
          <p:cNvSpPr/>
          <p:nvPr/>
        </p:nvSpPr>
        <p:spPr>
          <a:xfrm>
            <a:off x="3871871" y="4680168"/>
            <a:ext cx="2121481" cy="432184"/>
          </a:xfrm>
          <a:prstGeom prst="leftRigh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parse_action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6" name="Left-Right Arrow 25"/>
          <p:cNvSpPr/>
          <p:nvPr/>
        </p:nvSpPr>
        <p:spPr>
          <a:xfrm>
            <a:off x="3871871" y="5160003"/>
            <a:ext cx="2121481" cy="432184"/>
          </a:xfrm>
          <a:prstGeom prst="leftRigh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battle_engine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27" name="Left-Right Arrow 26"/>
          <p:cNvSpPr/>
          <p:nvPr/>
        </p:nvSpPr>
        <p:spPr>
          <a:xfrm>
            <a:off x="3867015" y="5639838"/>
            <a:ext cx="2121481" cy="432184"/>
          </a:xfrm>
          <a:prstGeom prst="leftRigh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execute_move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9" name="Flowchart: Document 28"/>
          <p:cNvSpPr/>
          <p:nvPr/>
        </p:nvSpPr>
        <p:spPr>
          <a:xfrm>
            <a:off x="6550369" y="4419913"/>
            <a:ext cx="914400" cy="313041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action</a:t>
            </a:r>
            <a:endParaRPr lang="en-US" sz="1400" dirty="0"/>
          </a:p>
        </p:txBody>
      </p:sp>
      <p:sp>
        <p:nvSpPr>
          <p:cNvPr id="31" name="Flowchart: Document 30"/>
          <p:cNvSpPr/>
          <p:nvPr/>
        </p:nvSpPr>
        <p:spPr>
          <a:xfrm>
            <a:off x="6565273" y="4805714"/>
            <a:ext cx="914400" cy="313041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player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377189" y="3948960"/>
            <a:ext cx="1274057" cy="2385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</a:rPr>
              <a:t>Disk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Flowchart: Document 34"/>
          <p:cNvSpPr/>
          <p:nvPr/>
        </p:nvSpPr>
        <p:spPr>
          <a:xfrm>
            <a:off x="6553499" y="5196923"/>
            <a:ext cx="914400" cy="313041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player</a:t>
            </a:r>
            <a:endParaRPr lang="en-US" sz="1400" dirty="0"/>
          </a:p>
        </p:txBody>
      </p:sp>
      <p:sp>
        <p:nvSpPr>
          <p:cNvPr id="36" name="Flowchart: Document 35"/>
          <p:cNvSpPr/>
          <p:nvPr/>
        </p:nvSpPr>
        <p:spPr>
          <a:xfrm>
            <a:off x="6553499" y="5593079"/>
            <a:ext cx="914400" cy="313041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unit</a:t>
            </a:r>
            <a:endParaRPr lang="en-US" sz="1400" dirty="0"/>
          </a:p>
        </p:txBody>
      </p:sp>
      <p:sp>
        <p:nvSpPr>
          <p:cNvPr id="37" name="Flowchart: Document 36"/>
          <p:cNvSpPr/>
          <p:nvPr/>
        </p:nvSpPr>
        <p:spPr>
          <a:xfrm>
            <a:off x="6553499" y="5984288"/>
            <a:ext cx="914400" cy="313041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quantity</a:t>
            </a:r>
            <a:endParaRPr lang="en-US" sz="1400" dirty="0"/>
          </a:p>
        </p:txBody>
      </p:sp>
      <p:sp>
        <p:nvSpPr>
          <p:cNvPr id="32" name="Flowchart: Magnetic Disk 31"/>
          <p:cNvSpPr/>
          <p:nvPr/>
        </p:nvSpPr>
        <p:spPr>
          <a:xfrm>
            <a:off x="468630" y="4244250"/>
            <a:ext cx="1067127" cy="193938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png</a:t>
            </a:r>
            <a:endParaRPr lang="en-US" dirty="0" smtClean="0"/>
          </a:p>
          <a:p>
            <a:pPr algn="ctr"/>
            <a:r>
              <a:rPr lang="en-US" dirty="0" smtClean="0"/>
              <a:t>.</a:t>
            </a:r>
            <a:r>
              <a:rPr lang="en-US" dirty="0" err="1" smtClean="0"/>
              <a:t>rds</a:t>
            </a:r>
            <a:endParaRPr lang="en-US" dirty="0" smtClean="0"/>
          </a:p>
          <a:p>
            <a:pPr algn="ctr"/>
            <a:r>
              <a:rPr lang="en-US" dirty="0" smtClean="0"/>
              <a:t>.csv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680460" y="1929926"/>
            <a:ext cx="3799213" cy="100330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011511" y="949060"/>
            <a:ext cx="8081179" cy="80601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-Right Arrow Callout 33"/>
          <p:cNvSpPr/>
          <p:nvPr/>
        </p:nvSpPr>
        <p:spPr>
          <a:xfrm rot="16200000">
            <a:off x="1945329" y="2969434"/>
            <a:ext cx="1062475" cy="1404288"/>
          </a:xfrm>
          <a:prstGeom prst="leftRightArrow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9" name="Left-Right Arrow Callout 18"/>
          <p:cNvSpPr/>
          <p:nvPr/>
        </p:nvSpPr>
        <p:spPr>
          <a:xfrm rot="16200000">
            <a:off x="5015898" y="1315200"/>
            <a:ext cx="1062475" cy="4722741"/>
          </a:xfrm>
          <a:prstGeom prst="leftRightArrow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End of turn</a:t>
            </a:r>
            <a:endParaRPr lang="en-US" dirty="0"/>
          </a:p>
        </p:txBody>
      </p:sp>
      <p:sp>
        <p:nvSpPr>
          <p:cNvPr id="38" name="Flowchart: Multidocument 37"/>
          <p:cNvSpPr/>
          <p:nvPr/>
        </p:nvSpPr>
        <p:spPr>
          <a:xfrm>
            <a:off x="1962629" y="4874031"/>
            <a:ext cx="914400" cy="791543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</a:t>
            </a:r>
            <a:r>
              <a:rPr lang="en-US" sz="1400" dirty="0" err="1" smtClean="0"/>
              <a:t>$bs</a:t>
            </a:r>
            <a:endParaRPr lang="en-US" sz="1400" dirty="0" smtClean="0"/>
          </a:p>
          <a:p>
            <a:pPr algn="ctr"/>
            <a:r>
              <a:rPr lang="en-US" sz="1400" dirty="0" err="1"/>
              <a:t>d</a:t>
            </a:r>
            <a:r>
              <a:rPr lang="en-US" sz="1400" dirty="0" err="1" smtClean="0"/>
              <a:t>$land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endCxn id="23" idx="3"/>
          </p:cNvCxnSpPr>
          <p:nvPr/>
        </p:nvCxnSpPr>
        <p:spPr>
          <a:xfrm flipV="1">
            <a:off x="2877029" y="4896260"/>
            <a:ext cx="994842" cy="263743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6" idx="3"/>
          </p:cNvCxnSpPr>
          <p:nvPr/>
        </p:nvCxnSpPr>
        <p:spPr>
          <a:xfrm>
            <a:off x="2877029" y="5160003"/>
            <a:ext cx="994842" cy="216092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7" idx="3"/>
          </p:cNvCxnSpPr>
          <p:nvPr/>
        </p:nvCxnSpPr>
        <p:spPr>
          <a:xfrm>
            <a:off x="2877029" y="5160003"/>
            <a:ext cx="989986" cy="695927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980873" y="4640167"/>
            <a:ext cx="529022" cy="247613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7"/>
            <a:endCxn id="36" idx="1"/>
          </p:cNvCxnSpPr>
          <p:nvPr/>
        </p:nvCxnSpPr>
        <p:spPr>
          <a:xfrm>
            <a:off x="5993352" y="5376095"/>
            <a:ext cx="560147" cy="373505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7" idx="7"/>
            <a:endCxn id="31" idx="1"/>
          </p:cNvCxnSpPr>
          <p:nvPr/>
        </p:nvCxnSpPr>
        <p:spPr>
          <a:xfrm flipV="1">
            <a:off x="5988496" y="4962235"/>
            <a:ext cx="576777" cy="893695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3" idx="7"/>
            <a:endCxn id="36" idx="1"/>
          </p:cNvCxnSpPr>
          <p:nvPr/>
        </p:nvCxnSpPr>
        <p:spPr>
          <a:xfrm>
            <a:off x="5993352" y="4896260"/>
            <a:ext cx="560147" cy="85334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7" idx="7"/>
            <a:endCxn id="37" idx="1"/>
          </p:cNvCxnSpPr>
          <p:nvPr/>
        </p:nvCxnSpPr>
        <p:spPr>
          <a:xfrm>
            <a:off x="5988496" y="5855930"/>
            <a:ext cx="565003" cy="28487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8085480" y="3943846"/>
            <a:ext cx="1118495" cy="2385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</a:rPr>
              <a:t>Sub 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645239" y="3948960"/>
            <a:ext cx="1118495" cy="2385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</a:rPr>
              <a:t>Sub 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371852" y="3951421"/>
            <a:ext cx="1118495" cy="2385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</a:rPr>
              <a:t>Sub 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49383" y="218209"/>
            <a:ext cx="11689771" cy="529936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Real Life Risk – </a:t>
            </a:r>
            <a:r>
              <a:rPr lang="en-US" sz="1400" dirty="0" err="1" smtClean="0"/>
              <a:t>DataFlow</a:t>
            </a:r>
            <a:r>
              <a:rPr lang="en-US" sz="1400" dirty="0" smtClean="0"/>
              <a:t> v0.1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7343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383" y="218209"/>
            <a:ext cx="11689771" cy="529936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Real Life Risk – </a:t>
            </a:r>
            <a:r>
              <a:rPr lang="en-US" sz="1400" dirty="0" err="1" smtClean="0"/>
              <a:t>DataFlow</a:t>
            </a:r>
            <a:r>
              <a:rPr lang="en-US" sz="1400" dirty="0" smtClean="0"/>
              <a:t> v0.1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49385" y="902970"/>
            <a:ext cx="11689770" cy="5674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Global Environment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74421" y="3948960"/>
            <a:ext cx="6134084" cy="2385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</a:rPr>
              <a:t>Main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85480" y="3943846"/>
            <a:ext cx="1118495" cy="2385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</a:rPr>
              <a:t>Sub 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Flowchart: Multidocument 10"/>
          <p:cNvSpPr/>
          <p:nvPr/>
        </p:nvSpPr>
        <p:spPr>
          <a:xfrm>
            <a:off x="3981790" y="2039011"/>
            <a:ext cx="914400" cy="791543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Game</a:t>
            </a:r>
            <a:endParaRPr lang="en-US" sz="1400" dirty="0"/>
          </a:p>
        </p:txBody>
      </p:sp>
      <p:sp>
        <p:nvSpPr>
          <p:cNvPr id="12" name="Flowchart: Document 11"/>
          <p:cNvSpPr/>
          <p:nvPr/>
        </p:nvSpPr>
        <p:spPr>
          <a:xfrm>
            <a:off x="5138295" y="2039012"/>
            <a:ext cx="914400" cy="612648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Turn</a:t>
            </a:r>
            <a:endParaRPr lang="en-US" sz="1400" dirty="0"/>
          </a:p>
        </p:txBody>
      </p:sp>
      <p:sp>
        <p:nvSpPr>
          <p:cNvPr id="13" name="Flowchart: Document 12"/>
          <p:cNvSpPr/>
          <p:nvPr/>
        </p:nvSpPr>
        <p:spPr>
          <a:xfrm>
            <a:off x="6294800" y="2039012"/>
            <a:ext cx="914400" cy="612648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Year</a:t>
            </a:r>
            <a:endParaRPr lang="en-US" sz="14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125980" y="1021530"/>
            <a:ext cx="914400" cy="612648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boardDef</a:t>
            </a:r>
            <a:endParaRPr lang="en-US" sz="1400" dirty="0"/>
          </a:p>
        </p:txBody>
      </p:sp>
      <p:sp>
        <p:nvSpPr>
          <p:cNvPr id="16" name="Flowchart: Document 15"/>
          <p:cNvSpPr/>
          <p:nvPr/>
        </p:nvSpPr>
        <p:spPr>
          <a:xfrm>
            <a:off x="3282485" y="1021530"/>
            <a:ext cx="914400" cy="612648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unitDef</a:t>
            </a:r>
            <a:endParaRPr lang="en-US" sz="1400" dirty="0"/>
          </a:p>
        </p:txBody>
      </p:sp>
      <p:sp>
        <p:nvSpPr>
          <p:cNvPr id="17" name="Flowchart: Document 16"/>
          <p:cNvSpPr/>
          <p:nvPr/>
        </p:nvSpPr>
        <p:spPr>
          <a:xfrm>
            <a:off x="4438990" y="1021530"/>
            <a:ext cx="914400" cy="612648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playerDef</a:t>
            </a:r>
            <a:endParaRPr lang="en-US" sz="1400" dirty="0"/>
          </a:p>
        </p:txBody>
      </p:sp>
      <p:sp>
        <p:nvSpPr>
          <p:cNvPr id="18" name="Flowchart: Document 17"/>
          <p:cNvSpPr/>
          <p:nvPr/>
        </p:nvSpPr>
        <p:spPr>
          <a:xfrm>
            <a:off x="5595495" y="1021530"/>
            <a:ext cx="914400" cy="612648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gridRes</a:t>
            </a:r>
            <a:endParaRPr lang="en-US" sz="1400" dirty="0"/>
          </a:p>
        </p:txBody>
      </p:sp>
      <p:sp>
        <p:nvSpPr>
          <p:cNvPr id="20" name="Flowchart: Document 19"/>
          <p:cNvSpPr/>
          <p:nvPr/>
        </p:nvSpPr>
        <p:spPr>
          <a:xfrm>
            <a:off x="6752000" y="1021530"/>
            <a:ext cx="914400" cy="612648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scrRes</a:t>
            </a:r>
            <a:endParaRPr lang="en-US" sz="1400" dirty="0"/>
          </a:p>
        </p:txBody>
      </p:sp>
      <p:sp>
        <p:nvSpPr>
          <p:cNvPr id="21" name="Flowchart: Document 20"/>
          <p:cNvSpPr/>
          <p:nvPr/>
        </p:nvSpPr>
        <p:spPr>
          <a:xfrm>
            <a:off x="7908505" y="1021530"/>
            <a:ext cx="914400" cy="612648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spr</a:t>
            </a:r>
            <a:endParaRPr lang="en-US" sz="1400" dirty="0"/>
          </a:p>
        </p:txBody>
      </p:sp>
      <p:sp>
        <p:nvSpPr>
          <p:cNvPr id="22" name="Flowchart: Document 21"/>
          <p:cNvSpPr/>
          <p:nvPr/>
        </p:nvSpPr>
        <p:spPr>
          <a:xfrm>
            <a:off x="9065010" y="1021530"/>
            <a:ext cx="914400" cy="612648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Etc…</a:t>
            </a:r>
            <a:endParaRPr lang="en-US" sz="1400" dirty="0"/>
          </a:p>
        </p:txBody>
      </p:sp>
      <p:sp>
        <p:nvSpPr>
          <p:cNvPr id="23" name="Left-Right Arrow 22"/>
          <p:cNvSpPr/>
          <p:nvPr/>
        </p:nvSpPr>
        <p:spPr>
          <a:xfrm>
            <a:off x="3871871" y="4680168"/>
            <a:ext cx="2121481" cy="432184"/>
          </a:xfrm>
          <a:prstGeom prst="leftRigh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parse_action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6" name="Left-Right Arrow 25"/>
          <p:cNvSpPr/>
          <p:nvPr/>
        </p:nvSpPr>
        <p:spPr>
          <a:xfrm>
            <a:off x="3871871" y="5160003"/>
            <a:ext cx="2121481" cy="432184"/>
          </a:xfrm>
          <a:prstGeom prst="leftRigh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battle_engine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27" name="Left-Right Arrow 26"/>
          <p:cNvSpPr/>
          <p:nvPr/>
        </p:nvSpPr>
        <p:spPr>
          <a:xfrm>
            <a:off x="3867015" y="5639838"/>
            <a:ext cx="2121481" cy="432184"/>
          </a:xfrm>
          <a:prstGeom prst="leftRigh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execute_move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9" name="Flowchart: Document 28"/>
          <p:cNvSpPr/>
          <p:nvPr/>
        </p:nvSpPr>
        <p:spPr>
          <a:xfrm>
            <a:off x="6550369" y="4419913"/>
            <a:ext cx="914400" cy="313041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action</a:t>
            </a:r>
            <a:endParaRPr lang="en-US" sz="1400" dirty="0"/>
          </a:p>
        </p:txBody>
      </p:sp>
      <p:sp>
        <p:nvSpPr>
          <p:cNvPr id="31" name="Flowchart: Document 30"/>
          <p:cNvSpPr/>
          <p:nvPr/>
        </p:nvSpPr>
        <p:spPr>
          <a:xfrm>
            <a:off x="6565273" y="4805714"/>
            <a:ext cx="914400" cy="313041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player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377189" y="3948960"/>
            <a:ext cx="1274057" cy="2385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</a:rPr>
              <a:t>Disk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Flowchart: Document 34"/>
          <p:cNvSpPr/>
          <p:nvPr/>
        </p:nvSpPr>
        <p:spPr>
          <a:xfrm>
            <a:off x="6553499" y="5196923"/>
            <a:ext cx="914400" cy="313041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player</a:t>
            </a:r>
            <a:endParaRPr lang="en-US" sz="1400" dirty="0"/>
          </a:p>
        </p:txBody>
      </p:sp>
      <p:sp>
        <p:nvSpPr>
          <p:cNvPr id="36" name="Flowchart: Document 35"/>
          <p:cNvSpPr/>
          <p:nvPr/>
        </p:nvSpPr>
        <p:spPr>
          <a:xfrm>
            <a:off x="6553499" y="5593079"/>
            <a:ext cx="914400" cy="313041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unit</a:t>
            </a:r>
            <a:endParaRPr lang="en-US" sz="1400" dirty="0"/>
          </a:p>
        </p:txBody>
      </p:sp>
      <p:sp>
        <p:nvSpPr>
          <p:cNvPr id="37" name="Flowchart: Document 36"/>
          <p:cNvSpPr/>
          <p:nvPr/>
        </p:nvSpPr>
        <p:spPr>
          <a:xfrm>
            <a:off x="6553499" y="5984288"/>
            <a:ext cx="914400" cy="313041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quantity</a:t>
            </a:r>
            <a:endParaRPr lang="en-US" sz="1400" dirty="0"/>
          </a:p>
        </p:txBody>
      </p:sp>
      <p:sp>
        <p:nvSpPr>
          <p:cNvPr id="32" name="Flowchart: Magnetic Disk 31"/>
          <p:cNvSpPr/>
          <p:nvPr/>
        </p:nvSpPr>
        <p:spPr>
          <a:xfrm>
            <a:off x="468630" y="4244250"/>
            <a:ext cx="1067127" cy="193938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png</a:t>
            </a:r>
            <a:endParaRPr lang="en-US" dirty="0" smtClean="0"/>
          </a:p>
          <a:p>
            <a:pPr algn="ctr"/>
            <a:r>
              <a:rPr lang="en-US" dirty="0" smtClean="0"/>
              <a:t>.</a:t>
            </a:r>
            <a:r>
              <a:rPr lang="en-US" dirty="0" err="1" smtClean="0"/>
              <a:t>rds</a:t>
            </a:r>
            <a:endParaRPr lang="en-US" dirty="0" smtClean="0"/>
          </a:p>
          <a:p>
            <a:pPr algn="ctr"/>
            <a:r>
              <a:rPr lang="en-US" dirty="0" smtClean="0"/>
              <a:t>.csv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680460" y="1929926"/>
            <a:ext cx="3799213" cy="100330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011511" y="949060"/>
            <a:ext cx="8081179" cy="80601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-Right Arrow Callout 33"/>
          <p:cNvSpPr/>
          <p:nvPr/>
        </p:nvSpPr>
        <p:spPr>
          <a:xfrm rot="16200000">
            <a:off x="1945329" y="2969434"/>
            <a:ext cx="1062475" cy="1404288"/>
          </a:xfrm>
          <a:prstGeom prst="leftRightArrow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43" name="Straight Connector 42"/>
          <p:cNvCxnSpPr>
            <a:endCxn id="19" idx="1"/>
          </p:cNvCxnSpPr>
          <p:nvPr/>
        </p:nvCxnSpPr>
        <p:spPr>
          <a:xfrm flipV="1">
            <a:off x="2479966" y="4207808"/>
            <a:ext cx="3067170" cy="66622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3"/>
          </p:cNvCxnSpPr>
          <p:nvPr/>
        </p:nvCxnSpPr>
        <p:spPr>
          <a:xfrm flipV="1">
            <a:off x="5547136" y="2806485"/>
            <a:ext cx="0" cy="3388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-Right Arrow Callout 18"/>
          <p:cNvSpPr/>
          <p:nvPr/>
        </p:nvSpPr>
        <p:spPr>
          <a:xfrm rot="16200000">
            <a:off x="5015898" y="1315200"/>
            <a:ext cx="1062475" cy="4722741"/>
          </a:xfrm>
          <a:prstGeom prst="leftRightArrow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End of turn</a:t>
            </a:r>
            <a:endParaRPr lang="en-US" dirty="0"/>
          </a:p>
        </p:txBody>
      </p:sp>
      <p:sp>
        <p:nvSpPr>
          <p:cNvPr id="38" name="Flowchart: Multidocument 37"/>
          <p:cNvSpPr/>
          <p:nvPr/>
        </p:nvSpPr>
        <p:spPr>
          <a:xfrm>
            <a:off x="1962629" y="4874031"/>
            <a:ext cx="914400" cy="791543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</a:t>
            </a:r>
            <a:r>
              <a:rPr lang="en-US" sz="1400" dirty="0" err="1" smtClean="0"/>
              <a:t>$bs</a:t>
            </a:r>
            <a:endParaRPr lang="en-US" sz="1400" dirty="0" smtClean="0"/>
          </a:p>
          <a:p>
            <a:pPr algn="ctr"/>
            <a:r>
              <a:rPr lang="en-US" sz="1400" dirty="0" err="1"/>
              <a:t>d</a:t>
            </a:r>
            <a:r>
              <a:rPr lang="en-US" sz="1400" dirty="0" err="1" smtClean="0"/>
              <a:t>$land</a:t>
            </a:r>
            <a:endParaRPr lang="en-US" sz="1400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028700" y="2514600"/>
            <a:ext cx="11430" cy="14343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8667616" y="2514600"/>
            <a:ext cx="11430" cy="14343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1204486" y="2531661"/>
            <a:ext cx="11430" cy="14343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028700" y="2514600"/>
            <a:ext cx="2651760" cy="1706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478931" y="2484266"/>
            <a:ext cx="3736985" cy="303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0645239" y="3948960"/>
            <a:ext cx="1118495" cy="2385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</a:rPr>
              <a:t>Sub 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371852" y="3951421"/>
            <a:ext cx="1118495" cy="2385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</a:rPr>
              <a:t>Sub 2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9906684" y="2523130"/>
            <a:ext cx="11430" cy="14343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27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Figure out how to handle actions from subs</a:t>
            </a:r>
          </a:p>
          <a:p>
            <a:r>
              <a:rPr lang="en-US" sz="1800" dirty="0" smtClean="0"/>
              <a:t>Action checking: to what extend?</a:t>
            </a:r>
          </a:p>
          <a:p>
            <a:r>
              <a:rPr lang="en-US" sz="1800" dirty="0" smtClean="0"/>
              <a:t>How to organize dataflow</a:t>
            </a:r>
          </a:p>
          <a:p>
            <a:r>
              <a:rPr lang="en-US" sz="1800" dirty="0" smtClean="0"/>
              <a:t>How to handle priority/sequence?</a:t>
            </a:r>
          </a:p>
          <a:p>
            <a:pPr marL="0" indent="0">
              <a:buNone/>
            </a:pPr>
            <a:r>
              <a:rPr lang="en-US" sz="1800" dirty="0" smtClean="0"/>
              <a:t>Automatic end-of-turn detection by subs</a:t>
            </a:r>
          </a:p>
          <a:p>
            <a:r>
              <a:rPr lang="en-US" sz="1800" dirty="0" smtClean="0"/>
              <a:t>Timer? Semi-reactive? Manual button?</a:t>
            </a:r>
          </a:p>
        </p:txBody>
      </p:sp>
    </p:spTree>
    <p:extLst>
      <p:ext uri="{BB962C8B-B14F-4D97-AF65-F5344CB8AC3E}">
        <p14:creationId xmlns:p14="http://schemas.microsoft.com/office/powerpoint/2010/main" val="191534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190</Words>
  <Application>Microsoft Office PowerPoint</Application>
  <PresentationFormat>Widescreen</PresentationFormat>
  <Paragraphs>106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To Do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Boer, Sebastiaan den</dc:creator>
  <cp:lastModifiedBy>Boer, Sebastiaan den</cp:lastModifiedBy>
  <cp:revision>7</cp:revision>
  <dcterms:created xsi:type="dcterms:W3CDTF">2018-09-25T07:09:48Z</dcterms:created>
  <dcterms:modified xsi:type="dcterms:W3CDTF">2018-09-25T08:17:57Z</dcterms:modified>
</cp:coreProperties>
</file>