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73" r:id="rId8"/>
    <p:sldId id="264" r:id="rId9"/>
    <p:sldId id="265" r:id="rId10"/>
    <p:sldId id="262" r:id="rId11"/>
    <p:sldId id="266" r:id="rId12"/>
    <p:sldId id="272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2437-9A28-4CAF-899B-6B32B7CC9C12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3388-DC95-4B56-B481-2E22A1BB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9156" y="2321004"/>
            <a:ext cx="45736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</a:t>
            </a:r>
            <a:endParaRPr lang="en-US" sz="13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RLR software</a:t>
            </a:r>
            <a:br>
              <a:rPr lang="en-US" dirty="0" smtClean="0"/>
            </a:br>
            <a:r>
              <a:rPr lang="en-US" dirty="0" smtClean="0"/>
              <a:t>screen 1 (main)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err="1" smtClean="0"/>
              <a:t>Overzicht</a:t>
            </a:r>
            <a:r>
              <a:rPr lang="en-US" sz="2200" dirty="0" smtClean="0"/>
              <a:t> </a:t>
            </a:r>
            <a:r>
              <a:rPr lang="en-US" sz="2200" dirty="0" err="1" smtClean="0"/>
              <a:t>speelbord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Zetten</a:t>
            </a:r>
            <a:r>
              <a:rPr lang="en-US" sz="2200" dirty="0" smtClean="0"/>
              <a:t> </a:t>
            </a:r>
            <a:r>
              <a:rPr lang="en-US" sz="2200" dirty="0" err="1" smtClean="0"/>
              <a:t>invoeren</a:t>
            </a:r>
            <a:endParaRPr lang="en-US" sz="2200" dirty="0" smtClean="0"/>
          </a:p>
          <a:p>
            <a:pPr lvl="1"/>
            <a:r>
              <a:rPr lang="en-US" sz="1800" dirty="0" err="1"/>
              <a:t>Automatische</a:t>
            </a:r>
            <a:r>
              <a:rPr lang="en-US" sz="1800" dirty="0"/>
              <a:t> </a:t>
            </a:r>
            <a:r>
              <a:rPr lang="en-US" sz="1800" dirty="0" err="1"/>
              <a:t>zetten</a:t>
            </a:r>
            <a:r>
              <a:rPr lang="en-US" sz="1800" dirty="0"/>
              <a:t> </a:t>
            </a:r>
            <a:r>
              <a:rPr lang="en-US" sz="1800" dirty="0" err="1" smtClean="0"/>
              <a:t>ontvangen</a:t>
            </a:r>
            <a:endParaRPr lang="en-US" sz="1800" dirty="0"/>
          </a:p>
          <a:p>
            <a:pPr lvl="1"/>
            <a:r>
              <a:rPr lang="en-US" sz="1800" dirty="0" smtClean="0"/>
              <a:t>Via </a:t>
            </a:r>
            <a:r>
              <a:rPr lang="en-US" sz="1800" dirty="0"/>
              <a:t>ASRM (</a:t>
            </a:r>
            <a:r>
              <a:rPr lang="en-US" sz="1800" dirty="0" err="1"/>
              <a:t>algemene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Via buttons (</a:t>
            </a:r>
            <a:r>
              <a:rPr lang="en-US" sz="1800" dirty="0" err="1"/>
              <a:t>handmatige</a:t>
            </a:r>
            <a:r>
              <a:rPr lang="en-US" sz="1800" dirty="0"/>
              <a:t> </a:t>
            </a:r>
            <a:r>
              <a:rPr lang="en-US" sz="1800" dirty="0" err="1"/>
              <a:t>aanpassingen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smtClean="0"/>
              <a:t>Check of </a:t>
            </a:r>
            <a:r>
              <a:rPr lang="en-US" sz="1800" dirty="0" err="1" smtClean="0"/>
              <a:t>zetten</a:t>
            </a:r>
            <a:r>
              <a:rPr lang="en-US" sz="1800" dirty="0" smtClean="0"/>
              <a:t> </a:t>
            </a:r>
            <a:r>
              <a:rPr lang="en-US" sz="1800" dirty="0" err="1" smtClean="0"/>
              <a:t>valide</a:t>
            </a:r>
            <a:r>
              <a:rPr lang="en-US" sz="1800" dirty="0" smtClean="0"/>
              <a:t> </a:t>
            </a:r>
            <a:r>
              <a:rPr lang="en-US" sz="1800" dirty="0" err="1" smtClean="0"/>
              <a:t>zijn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Mogelijkheid</a:t>
            </a:r>
            <a:r>
              <a:rPr lang="en-US" sz="2200" dirty="0" smtClean="0"/>
              <a:t> om tempo </a:t>
            </a:r>
            <a:r>
              <a:rPr lang="en-US" sz="2200" dirty="0" err="1" smtClean="0"/>
              <a:t>spel</a:t>
            </a:r>
            <a:r>
              <a:rPr lang="en-US" sz="2200" dirty="0" smtClean="0"/>
              <a:t> te </a:t>
            </a:r>
            <a:r>
              <a:rPr lang="en-US" sz="2200" dirty="0" err="1" smtClean="0"/>
              <a:t>bepalen</a:t>
            </a:r>
            <a:endParaRPr lang="en-US" sz="1800" dirty="0" smtClean="0"/>
          </a:p>
          <a:p>
            <a:pPr lvl="1"/>
            <a:r>
              <a:rPr lang="en-US" sz="1800" dirty="0" smtClean="0"/>
              <a:t>Start </a:t>
            </a:r>
            <a:r>
              <a:rPr lang="en-US" sz="1800" dirty="0" err="1" smtClean="0"/>
              <a:t>nieuwe</a:t>
            </a:r>
            <a:r>
              <a:rPr lang="en-US" sz="1800" dirty="0" smtClean="0"/>
              <a:t> ronde,  </a:t>
            </a:r>
            <a:r>
              <a:rPr lang="en-US" sz="1800" dirty="0" err="1" smtClean="0"/>
              <a:t>nieuw</a:t>
            </a:r>
            <a:r>
              <a:rPr lang="en-US" sz="1800" dirty="0" smtClean="0"/>
              <a:t> </a:t>
            </a:r>
            <a:r>
              <a:rPr lang="en-US" sz="1800" dirty="0" err="1" smtClean="0"/>
              <a:t>jaar</a:t>
            </a:r>
            <a:endParaRPr lang="en-US" sz="18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Mogelijkheid</a:t>
            </a:r>
            <a:r>
              <a:rPr lang="en-US" sz="2200" dirty="0" smtClean="0"/>
              <a:t> om </a:t>
            </a:r>
            <a:r>
              <a:rPr lang="en-US" sz="2200" dirty="0" err="1" smtClean="0"/>
              <a:t>balans</a:t>
            </a:r>
            <a:r>
              <a:rPr lang="en-US" sz="2200" dirty="0" smtClean="0"/>
              <a:t> </a:t>
            </a:r>
            <a:r>
              <a:rPr lang="en-US" sz="2200" dirty="0" err="1" smtClean="0"/>
              <a:t>aan</a:t>
            </a:r>
            <a:r>
              <a:rPr lang="en-US" sz="2200" dirty="0" smtClean="0"/>
              <a:t> te </a:t>
            </a:r>
            <a:r>
              <a:rPr lang="en-US" sz="2200" dirty="0" err="1" smtClean="0"/>
              <a:t>passen</a:t>
            </a:r>
            <a:endParaRPr lang="en-US" sz="2200" dirty="0" smtClean="0"/>
          </a:p>
          <a:p>
            <a:pPr lvl="1"/>
            <a:r>
              <a:rPr lang="en-US" sz="1800" dirty="0" err="1" smtClean="0"/>
              <a:t>Uitkering</a:t>
            </a:r>
            <a:r>
              <a:rPr lang="en-US" sz="1800" dirty="0" smtClean="0"/>
              <a:t> </a:t>
            </a:r>
            <a:r>
              <a:rPr lang="en-US" sz="1800" dirty="0" err="1" smtClean="0"/>
              <a:t>goud</a:t>
            </a:r>
            <a:r>
              <a:rPr lang="en-US" sz="1800" dirty="0" smtClean="0"/>
              <a:t>, </a:t>
            </a:r>
            <a:r>
              <a:rPr lang="en-US" sz="1800" dirty="0" err="1" smtClean="0"/>
              <a:t>bonustroepen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89" y="446808"/>
            <a:ext cx="5388293" cy="28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RLR software</a:t>
            </a:r>
            <a:br>
              <a:rPr lang="en-US" dirty="0" smtClean="0"/>
            </a:br>
            <a:r>
              <a:rPr lang="en-US" dirty="0" smtClean="0"/>
              <a:t>screen 2 (remote)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/>
              <a:t>zowel</a:t>
            </a:r>
            <a:r>
              <a:rPr lang="en-US" sz="2000" dirty="0"/>
              <a:t> via </a:t>
            </a:r>
            <a:r>
              <a:rPr lang="en-US" sz="2000" dirty="0" err="1"/>
              <a:t>papier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dirty="0" err="1"/>
              <a:t>digitaal</a:t>
            </a:r>
            <a:endParaRPr lang="en-US" sz="2000" dirty="0"/>
          </a:p>
          <a:p>
            <a:r>
              <a:rPr lang="en-US" sz="2000" dirty="0" smtClean="0"/>
              <a:t>Zo </a:t>
            </a:r>
            <a:r>
              <a:rPr lang="en-US" sz="2000" dirty="0" err="1" smtClean="0"/>
              <a:t>simpel</a:t>
            </a:r>
            <a:r>
              <a:rPr lang="en-US" sz="2000" dirty="0" smtClean="0"/>
              <a:t> </a:t>
            </a:r>
            <a:r>
              <a:rPr lang="en-US" sz="2000" dirty="0" err="1" smtClean="0"/>
              <a:t>mogelijk</a:t>
            </a:r>
            <a:r>
              <a:rPr lang="en-US" sz="2000" dirty="0" smtClean="0"/>
              <a:t> (</a:t>
            </a:r>
            <a:r>
              <a:rPr lang="en-US" sz="2000" dirty="0" err="1" smtClean="0"/>
              <a:t>aandacht</a:t>
            </a:r>
            <a:r>
              <a:rPr lang="en-US" sz="2000" dirty="0" smtClean="0"/>
              <a:t> op </a:t>
            </a:r>
            <a:r>
              <a:rPr lang="en-US" sz="2000" dirty="0" err="1" smtClean="0"/>
              <a:t>fysieke</a:t>
            </a:r>
            <a:r>
              <a:rPr lang="en-US" sz="2000" dirty="0" smtClean="0"/>
              <a:t> </a:t>
            </a:r>
            <a:r>
              <a:rPr lang="en-US" sz="2000" dirty="0" err="1" smtClean="0"/>
              <a:t>speelbord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Functies</a:t>
            </a:r>
            <a:r>
              <a:rPr lang="en-US" sz="2000" dirty="0" smtClean="0"/>
              <a:t>:</a:t>
            </a:r>
          </a:p>
          <a:p>
            <a:r>
              <a:rPr lang="en-US" sz="2000" dirty="0" err="1"/>
              <a:t>Invoeren</a:t>
            </a:r>
            <a:r>
              <a:rPr lang="en-US" sz="2000" dirty="0"/>
              <a:t> van </a:t>
            </a:r>
            <a:r>
              <a:rPr lang="en-US" sz="2000" dirty="0" err="1"/>
              <a:t>zetten</a:t>
            </a:r>
            <a:r>
              <a:rPr lang="en-US" sz="2000" dirty="0"/>
              <a:t> (via ASRM)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Rapporteren</a:t>
            </a:r>
            <a:r>
              <a:rPr lang="en-US" sz="2000" dirty="0" smtClean="0"/>
              <a:t> over </a:t>
            </a:r>
            <a:r>
              <a:rPr lang="en-US" sz="2000" dirty="0" err="1" smtClean="0"/>
              <a:t>resultaat</a:t>
            </a:r>
            <a:endParaRPr lang="en-US" sz="2000" dirty="0" smtClean="0"/>
          </a:p>
          <a:p>
            <a:pPr lvl="1"/>
            <a:r>
              <a:rPr lang="en-US" sz="1600" dirty="0" smtClean="0"/>
              <a:t>In </a:t>
            </a:r>
            <a:r>
              <a:rPr lang="en-US" sz="1600" dirty="0" err="1" smtClean="0"/>
              <a:t>principe</a:t>
            </a:r>
            <a:r>
              <a:rPr lang="en-US" sz="1600" dirty="0" smtClean="0"/>
              <a:t> via ASRM</a:t>
            </a:r>
          </a:p>
          <a:p>
            <a:pPr lvl="1"/>
            <a:r>
              <a:rPr lang="en-US" sz="1600" dirty="0" err="1" smtClean="0"/>
              <a:t>Speciale</a:t>
            </a:r>
            <a:r>
              <a:rPr lang="en-US" sz="1600" dirty="0" smtClean="0"/>
              <a:t> </a:t>
            </a:r>
            <a:r>
              <a:rPr lang="en-US" sz="1600" dirty="0" err="1" smtClean="0"/>
              <a:t>gebeurtenissen</a:t>
            </a:r>
            <a:r>
              <a:rPr lang="en-US" sz="1600" dirty="0" smtClean="0"/>
              <a:t> via </a:t>
            </a:r>
            <a:r>
              <a:rPr lang="en-US" sz="1600" dirty="0" err="1" smtClean="0"/>
              <a:t>tekst</a:t>
            </a:r>
            <a:r>
              <a:rPr lang="en-US" sz="1600" dirty="0" smtClean="0"/>
              <a:t> (</a:t>
            </a:r>
            <a:r>
              <a:rPr lang="en-US" sz="1600" dirty="0" err="1" smtClean="0"/>
              <a:t>aanval</a:t>
            </a:r>
            <a:r>
              <a:rPr lang="en-US" sz="1600" dirty="0" smtClean="0"/>
              <a:t>, </a:t>
            </a:r>
            <a:r>
              <a:rPr lang="en-US" sz="1600" dirty="0" err="1" smtClean="0"/>
              <a:t>zet</a:t>
            </a:r>
            <a:r>
              <a:rPr lang="en-US" sz="1600" dirty="0" smtClean="0"/>
              <a:t>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mogelijk</a:t>
            </a:r>
            <a:r>
              <a:rPr lang="en-US" sz="1600" dirty="0" smtClean="0"/>
              <a:t>, </a:t>
            </a:r>
            <a:r>
              <a:rPr lang="en-US" sz="1600" dirty="0" err="1" smtClean="0"/>
              <a:t>zet</a:t>
            </a:r>
            <a:r>
              <a:rPr lang="en-US" sz="1600" dirty="0" smtClean="0"/>
              <a:t> </a:t>
            </a:r>
            <a:r>
              <a:rPr lang="en-US" sz="1600" dirty="0" err="1" smtClean="0"/>
              <a:t>verkeerd</a:t>
            </a:r>
            <a:r>
              <a:rPr lang="en-US" sz="1600" dirty="0" smtClean="0"/>
              <a:t> </a:t>
            </a:r>
            <a:r>
              <a:rPr lang="en-US" sz="1600" dirty="0" err="1" smtClean="0"/>
              <a:t>gespecificeerd</a:t>
            </a:r>
            <a:r>
              <a:rPr lang="en-US" sz="1600" dirty="0" smtClean="0"/>
              <a:t>)</a:t>
            </a:r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Laten</a:t>
            </a:r>
            <a:r>
              <a:rPr lang="en-US" sz="2000" dirty="0" smtClean="0"/>
              <a:t> </a:t>
            </a:r>
            <a:r>
              <a:rPr lang="en-US" sz="2000" dirty="0" err="1" smtClean="0"/>
              <a:t>zien</a:t>
            </a:r>
            <a:r>
              <a:rPr lang="en-US" sz="2000" dirty="0" smtClean="0"/>
              <a:t> van </a:t>
            </a:r>
            <a:r>
              <a:rPr lang="en-US" sz="2000" dirty="0" err="1" smtClean="0"/>
              <a:t>boardState</a:t>
            </a:r>
            <a:r>
              <a:rPr lang="en-US" sz="2000" dirty="0" smtClean="0"/>
              <a:t> in </a:t>
            </a:r>
            <a:r>
              <a:rPr lang="en-US" sz="2000" dirty="0" err="1" smtClean="0"/>
              <a:t>specifieke</a:t>
            </a:r>
            <a:r>
              <a:rPr lang="en-US" sz="2000" dirty="0" smtClean="0"/>
              <a:t> </a:t>
            </a:r>
            <a:r>
              <a:rPr lang="en-US" sz="2000" dirty="0" err="1" smtClean="0"/>
              <a:t>gevallen</a:t>
            </a:r>
            <a:r>
              <a:rPr lang="en-US" sz="2000" dirty="0" smtClean="0"/>
              <a:t> (</a:t>
            </a:r>
            <a:r>
              <a:rPr lang="en-US" sz="2000" dirty="0" err="1" smtClean="0"/>
              <a:t>aankoop</a:t>
            </a:r>
            <a:r>
              <a:rPr lang="en-US" sz="2000" dirty="0" smtClean="0"/>
              <a:t> of door </a:t>
            </a:r>
            <a:r>
              <a:rPr lang="en-US" sz="2000" dirty="0" err="1" smtClean="0"/>
              <a:t>leiding</a:t>
            </a:r>
            <a:r>
              <a:rPr lang="en-US" sz="2000" dirty="0"/>
              <a:t> </a:t>
            </a:r>
            <a:r>
              <a:rPr lang="en-US" sz="2000" dirty="0" err="1" smtClean="0"/>
              <a:t>bepaald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In ASRM of </a:t>
            </a:r>
            <a:r>
              <a:rPr lang="en-US" sz="1800" dirty="0" err="1" smtClean="0"/>
              <a:t>als</a:t>
            </a:r>
            <a:r>
              <a:rPr lang="en-US" sz="1800" dirty="0" smtClean="0"/>
              <a:t> </a:t>
            </a:r>
            <a:r>
              <a:rPr lang="en-US" sz="1800" dirty="0" err="1" smtClean="0"/>
              <a:t>visuele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representatie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91" y="230044"/>
            <a:ext cx="5261264" cy="27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6884" y="2321004"/>
            <a:ext cx="57182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BACKLOG</a:t>
            </a:r>
            <a:endParaRPr lang="en-US" sz="13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Wensenlijst</a:t>
            </a:r>
            <a:r>
              <a:rPr lang="en-US" dirty="0" smtClean="0"/>
              <a:t> – Important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110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173681659"/>
                    </a:ext>
                  </a:extLst>
                </a:gridCol>
                <a:gridCol w="3761509">
                  <a:extLst>
                    <a:ext uri="{9D8B030D-6E8A-4147-A177-3AD203B41FA5}">
                      <a16:colId xmlns:a16="http://schemas.microsoft.com/office/drawing/2014/main" val="2206859039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39721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Waarom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Uitgebreide</a:t>
                      </a:r>
                      <a:r>
                        <a:rPr lang="en-US" dirty="0" smtClean="0"/>
                        <a:t> rapportage over effect </a:t>
                      </a:r>
                      <a:r>
                        <a:rPr lang="en-US" dirty="0" err="1" smtClean="0"/>
                        <a:t>actie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‘success’ of ‘fail’ </a:t>
                      </a:r>
                      <a:r>
                        <a:rPr lang="en-US" dirty="0" err="1" smtClean="0"/>
                        <a:t>geeft</a:t>
                      </a:r>
                      <a:r>
                        <a:rPr lang="en-US" baseline="0" dirty="0" smtClean="0"/>
                        <a:t> te </a:t>
                      </a:r>
                      <a:r>
                        <a:rPr lang="en-US" baseline="0" dirty="0" err="1" smtClean="0"/>
                        <a:t>weinig</a:t>
                      </a:r>
                      <a:r>
                        <a:rPr lang="en-US" baseline="0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5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3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0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2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1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Wensenlijst</a:t>
            </a:r>
            <a:r>
              <a:rPr lang="en-US" dirty="0" smtClean="0"/>
              <a:t> – Nice-to-have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84009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173681659"/>
                    </a:ext>
                  </a:extLst>
                </a:gridCol>
                <a:gridCol w="3761509">
                  <a:extLst>
                    <a:ext uri="{9D8B030D-6E8A-4147-A177-3AD203B41FA5}">
                      <a16:colId xmlns:a16="http://schemas.microsoft.com/office/drawing/2014/main" val="2206859039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39721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Waarom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Print-</a:t>
                      </a:r>
                      <a:r>
                        <a:rPr lang="en-US" dirty="0" err="1" smtClean="0"/>
                        <a:t>functionaliteit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Communicatie</a:t>
                      </a:r>
                      <a:r>
                        <a:rPr lang="en-US" dirty="0" smtClean="0"/>
                        <a:t> met </a:t>
                      </a:r>
                      <a:r>
                        <a:rPr lang="en-US" dirty="0" err="1" smtClean="0"/>
                        <a:t>jeugdleden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5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r>
                        <a:rPr lang="en-US" baseline="0" dirty="0" smtClean="0"/>
                        <a:t> in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Sfeer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Omdat</a:t>
                      </a:r>
                      <a:r>
                        <a:rPr lang="en-US" dirty="0" smtClean="0"/>
                        <a:t> het </a:t>
                      </a:r>
                      <a:r>
                        <a:rPr lang="en-US" dirty="0" err="1" smtClean="0"/>
                        <a:t>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3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Sprites</a:t>
                      </a:r>
                      <a:r>
                        <a:rPr lang="en-US" baseline="0" dirty="0" smtClean="0"/>
                        <a:t> van </a:t>
                      </a:r>
                      <a:r>
                        <a:rPr lang="en-US" baseline="0" dirty="0" err="1" smtClean="0"/>
                        <a:t>alle</a:t>
                      </a:r>
                      <a:r>
                        <a:rPr lang="en-US" baseline="0" dirty="0" smtClean="0"/>
                        <a:t> units &amp; </a:t>
                      </a:r>
                      <a:r>
                        <a:rPr lang="en-US" baseline="0" dirty="0" err="1" smtClean="0"/>
                        <a:t>alle</a:t>
                      </a:r>
                      <a:r>
                        <a:rPr lang="en-US" baseline="0" dirty="0" smtClean="0"/>
                        <a:t>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Mooi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Overzichtelijker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speelbord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0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2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1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Currently:</a:t>
            </a:r>
          </a:p>
          <a:p>
            <a:r>
              <a:rPr lang="en-US" dirty="0" smtClean="0"/>
              <a:t>Y-dimension can only run from A-Z, so </a:t>
            </a:r>
            <a:r>
              <a:rPr lang="en-US" dirty="0" err="1" smtClean="0"/>
              <a:t>boardsize</a:t>
            </a:r>
            <a:r>
              <a:rPr lang="en-US" dirty="0" smtClean="0"/>
              <a:t> limited to x*26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Wensenlijst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84918"/>
              </p:ext>
            </p:extLst>
          </p:nvPr>
        </p:nvGraphicFramePr>
        <p:xfrm>
          <a:off x="838200" y="1617807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315461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90010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9230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Jeugdleden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Stafleden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Programmeurs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4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Fysiek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speelbord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Centraal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overzicht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Minimale</a:t>
                      </a:r>
                      <a:r>
                        <a:rPr lang="en-US" dirty="0" smtClean="0"/>
                        <a:t>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2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Veel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strategische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opties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Makkelijke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coördinatie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Simpel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leesbare</a:t>
                      </a:r>
                      <a:r>
                        <a:rPr lang="en-US" baseline="0" dirty="0" smtClean="0"/>
                        <a:t>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8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Duidelijke</a:t>
                      </a:r>
                      <a:r>
                        <a:rPr lang="en-US" baseline="0" dirty="0" smtClean="0"/>
                        <a:t> regels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Makkelijke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invoer</a:t>
                      </a:r>
                      <a:r>
                        <a:rPr lang="en-US" dirty="0" smtClean="0"/>
                        <a:t> van </a:t>
                      </a:r>
                      <a:r>
                        <a:rPr lang="en-US" dirty="0" err="1" smtClean="0"/>
                        <a:t>zetten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Makkelijk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uitbreidbaar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Duidelijk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spelverloop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Makkelijke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foutcorrectie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Makkelijk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aanpasbaar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9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Snel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spelverloop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Balans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aanbrengen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tijdens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spel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Geen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nutteloze</a:t>
                      </a:r>
                      <a:r>
                        <a:rPr lang="en-US" baseline="0" dirty="0" smtClean="0"/>
                        <a:t> features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Duidelijke</a:t>
                      </a:r>
                      <a:r>
                        <a:rPr lang="en-US" dirty="0" smtClean="0"/>
                        <a:t> ‘win </a:t>
                      </a:r>
                      <a:r>
                        <a:rPr lang="en-US" dirty="0" err="1" smtClean="0"/>
                        <a:t>conditie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Minimale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fysieke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verplaatsing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Mooi</a:t>
                      </a:r>
                      <a:r>
                        <a:rPr lang="en-US" dirty="0" smtClean="0"/>
                        <a:t> / clean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Moddervette</a:t>
                      </a:r>
                      <a:r>
                        <a:rPr lang="en-US" dirty="0" smtClean="0"/>
                        <a:t> soundtrack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8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56310" y="4998027"/>
            <a:ext cx="5441372" cy="157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372" y="1472623"/>
            <a:ext cx="55175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 Remote Hub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Overzicht</a:t>
            </a:r>
            <a:r>
              <a:rPr lang="en-US" sz="2000" dirty="0" smtClean="0"/>
              <a:t> eigen </a:t>
            </a:r>
            <a:r>
              <a:rPr lang="en-US" sz="2000" dirty="0" err="1" smtClean="0"/>
              <a:t>speelbord</a:t>
            </a:r>
            <a:r>
              <a:rPr lang="en-US" sz="2000" dirty="0" smtClean="0"/>
              <a:t> (</a:t>
            </a:r>
            <a:r>
              <a:rPr lang="en-US" sz="2000" dirty="0" err="1" smtClean="0"/>
              <a:t>fysiek</a:t>
            </a:r>
            <a:r>
              <a:rPr lang="en-US" sz="2000" dirty="0" smtClean="0"/>
              <a:t> </a:t>
            </a:r>
            <a:r>
              <a:rPr lang="en-US" sz="2000" dirty="0" err="1" smtClean="0"/>
              <a:t>bord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Doorgeven</a:t>
            </a:r>
            <a:r>
              <a:rPr lang="en-US" sz="2000" dirty="0" smtClean="0"/>
              <a:t> van </a:t>
            </a:r>
            <a:r>
              <a:rPr lang="en-US" sz="2000" dirty="0" err="1" smtClean="0"/>
              <a:t>zetten</a:t>
            </a:r>
            <a:r>
              <a:rPr lang="en-US" sz="2000" dirty="0" smtClean="0"/>
              <a:t> (</a:t>
            </a:r>
            <a:r>
              <a:rPr lang="en-US" sz="2000" dirty="0" err="1" smtClean="0"/>
              <a:t>papier</a:t>
            </a:r>
            <a:r>
              <a:rPr lang="en-US" sz="2000" dirty="0" smtClean="0"/>
              <a:t>/</a:t>
            </a:r>
            <a:r>
              <a:rPr lang="en-US" sz="2000" dirty="0" err="1" smtClean="0"/>
              <a:t>spraak</a:t>
            </a:r>
            <a:r>
              <a:rPr lang="en-US" sz="2000" dirty="0" smtClean="0"/>
              <a:t>/</a:t>
            </a:r>
            <a:r>
              <a:rPr lang="en-US" sz="2000" dirty="0" err="1" smtClean="0"/>
              <a:t>digitaal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Ontvangen</a:t>
            </a:r>
            <a:r>
              <a:rPr lang="en-US" sz="2000" dirty="0" smtClean="0"/>
              <a:t> van </a:t>
            </a:r>
            <a:r>
              <a:rPr lang="en-US" sz="2000" dirty="0" err="1" smtClean="0"/>
              <a:t>resultaat</a:t>
            </a:r>
            <a:r>
              <a:rPr lang="en-US" sz="2000" dirty="0" smtClean="0"/>
              <a:t> (</a:t>
            </a:r>
            <a:r>
              <a:rPr lang="en-US" sz="2000" dirty="0" err="1" smtClean="0"/>
              <a:t>papier</a:t>
            </a:r>
            <a:r>
              <a:rPr lang="en-US" sz="2000" dirty="0" smtClean="0"/>
              <a:t>/</a:t>
            </a:r>
            <a:r>
              <a:rPr lang="en-US" sz="2000" dirty="0" err="1" smtClean="0"/>
              <a:t>spraak</a:t>
            </a:r>
            <a:r>
              <a:rPr lang="en-US" sz="2000" dirty="0" smtClean="0"/>
              <a:t>/</a:t>
            </a:r>
            <a:r>
              <a:rPr lang="en-US" sz="2000" dirty="0" err="1" smtClean="0"/>
              <a:t>digitaal</a:t>
            </a:r>
            <a:r>
              <a:rPr lang="en-US" sz="2000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310" y="1472622"/>
            <a:ext cx="11845634" cy="510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1 Central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r>
              <a:rPr lang="en-US" sz="2000" dirty="0" err="1" smtClean="0"/>
              <a:t>Overzicht</a:t>
            </a:r>
            <a:r>
              <a:rPr lang="en-US" sz="2000" dirty="0" smtClean="0"/>
              <a:t> van </a:t>
            </a:r>
            <a:r>
              <a:rPr lang="en-US" sz="2000" dirty="0" err="1" smtClean="0"/>
              <a:t>huidige</a:t>
            </a:r>
            <a:r>
              <a:rPr lang="en-US" sz="2000" dirty="0" smtClean="0"/>
              <a:t> </a:t>
            </a:r>
            <a:r>
              <a:rPr lang="en-US" sz="2000" dirty="0" err="1" smtClean="0"/>
              <a:t>speelbord</a:t>
            </a:r>
            <a:r>
              <a:rPr lang="en-US" sz="2000" dirty="0" smtClean="0"/>
              <a:t> (‘de </a:t>
            </a:r>
            <a:r>
              <a:rPr lang="en-US" sz="2000" dirty="0" err="1" smtClean="0"/>
              <a:t>waarheid</a:t>
            </a:r>
            <a:r>
              <a:rPr lang="en-US" sz="2000" dirty="0" smtClean="0"/>
              <a:t>’)</a:t>
            </a:r>
          </a:p>
          <a:p>
            <a:r>
              <a:rPr lang="en-US" sz="2000" dirty="0" err="1" smtClean="0"/>
              <a:t>Invoeren</a:t>
            </a:r>
            <a:r>
              <a:rPr lang="en-US" sz="2000" dirty="0" smtClean="0"/>
              <a:t> van </a:t>
            </a:r>
            <a:r>
              <a:rPr lang="en-US" sz="2000" dirty="0" err="1" smtClean="0"/>
              <a:t>zetten</a:t>
            </a:r>
            <a:r>
              <a:rPr lang="en-US" sz="2000" dirty="0" smtClean="0"/>
              <a:t> (op </a:t>
            </a:r>
            <a:r>
              <a:rPr lang="en-US" sz="2000" dirty="0" err="1" smtClean="0"/>
              <a:t>centrale</a:t>
            </a:r>
            <a:r>
              <a:rPr lang="en-US" sz="2000" dirty="0" smtClean="0"/>
              <a:t> </a:t>
            </a:r>
            <a:r>
              <a:rPr lang="en-US" sz="2000" dirty="0" err="1" smtClean="0"/>
              <a:t>klok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Doorgeven</a:t>
            </a:r>
            <a:r>
              <a:rPr lang="en-US" sz="2000" dirty="0" smtClean="0"/>
              <a:t> van </a:t>
            </a:r>
            <a:r>
              <a:rPr lang="en-US" sz="2000" dirty="0" err="1" smtClean="0"/>
              <a:t>resultaat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Idealiter</a:t>
            </a:r>
            <a:r>
              <a:rPr lang="en-US" sz="1800" dirty="0" smtClean="0"/>
              <a:t> </a:t>
            </a:r>
            <a:r>
              <a:rPr lang="en-US" sz="1800" dirty="0" err="1" smtClean="0"/>
              <a:t>verloopt</a:t>
            </a:r>
            <a:r>
              <a:rPr lang="en-US" sz="1800" dirty="0" smtClean="0"/>
              <a:t> het </a:t>
            </a:r>
            <a:r>
              <a:rPr lang="en-US" sz="1800" dirty="0" err="1" smtClean="0"/>
              <a:t>spel</a:t>
            </a:r>
            <a:r>
              <a:rPr lang="en-US" sz="1800" dirty="0" smtClean="0"/>
              <a:t> op </a:t>
            </a:r>
            <a:r>
              <a:rPr lang="en-US" sz="1800" dirty="0" err="1" smtClean="0"/>
              <a:t>één</a:t>
            </a:r>
            <a:r>
              <a:rPr lang="en-US" sz="1800" dirty="0" smtClean="0"/>
              <a:t> </a:t>
            </a:r>
            <a:r>
              <a:rPr lang="en-US" sz="1800" dirty="0" err="1" smtClean="0"/>
              <a:t>cadans</a:t>
            </a:r>
            <a:r>
              <a:rPr lang="en-US" sz="1800" dirty="0" smtClean="0"/>
              <a:t>. </a:t>
            </a:r>
            <a:r>
              <a:rPr lang="en-US" sz="1800" dirty="0" err="1" smtClean="0"/>
              <a:t>Bijvoorbeeld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3 </a:t>
            </a:r>
            <a:r>
              <a:rPr lang="en-US" sz="1800" dirty="0" err="1" smtClean="0"/>
              <a:t>minuten</a:t>
            </a:r>
            <a:r>
              <a:rPr lang="en-US" sz="1800" dirty="0" smtClean="0"/>
              <a:t> </a:t>
            </a:r>
            <a:r>
              <a:rPr lang="en-US" sz="1800" dirty="0" err="1" smtClean="0"/>
              <a:t>zetten</a:t>
            </a:r>
            <a:r>
              <a:rPr lang="en-US" sz="1800" dirty="0" smtClean="0"/>
              <a:t> </a:t>
            </a:r>
            <a:r>
              <a:rPr lang="en-US" sz="1800" dirty="0" err="1" smtClean="0"/>
              <a:t>voorbereiden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 err="1" smtClean="0"/>
              <a:t>minuut</a:t>
            </a:r>
            <a:r>
              <a:rPr lang="en-US" sz="1800" dirty="0" smtClean="0"/>
              <a:t> </a:t>
            </a:r>
            <a:r>
              <a:rPr lang="en-US" sz="1800" dirty="0" err="1" smtClean="0"/>
              <a:t>zetten</a:t>
            </a:r>
            <a:r>
              <a:rPr lang="en-US" sz="1800" dirty="0" smtClean="0"/>
              <a:t> </a:t>
            </a:r>
            <a:r>
              <a:rPr lang="en-US" sz="1800" dirty="0" err="1" smtClean="0"/>
              <a:t>doorgeven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 err="1" smtClean="0"/>
              <a:t>minuut</a:t>
            </a:r>
            <a:r>
              <a:rPr lang="en-US" sz="1800" dirty="0" smtClean="0"/>
              <a:t> </a:t>
            </a:r>
            <a:r>
              <a:rPr lang="en-US" sz="1800" dirty="0" err="1" smtClean="0"/>
              <a:t>resultaat</a:t>
            </a:r>
            <a:r>
              <a:rPr lang="en-US" sz="1800" dirty="0" smtClean="0"/>
              <a:t> </a:t>
            </a:r>
            <a:r>
              <a:rPr lang="en-US" sz="1800" dirty="0" err="1" smtClean="0"/>
              <a:t>doorgeven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14304"/>
            <a:ext cx="2410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center</a:t>
            </a:r>
            <a:br>
              <a:rPr lang="en-US" dirty="0" smtClean="0"/>
            </a:br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99314"/>
            <a:ext cx="2410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9109" y="3314304"/>
            <a:ext cx="2410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console 1</a:t>
            </a:r>
          </a:p>
          <a:p>
            <a:pPr algn="ctr"/>
            <a:r>
              <a:rPr lang="en-US" dirty="0" smtClean="0"/>
              <a:t>PC/Tablet/Smartphone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80018" y="3314304"/>
            <a:ext cx="2410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console 1</a:t>
            </a:r>
          </a:p>
          <a:p>
            <a:pPr algn="ctr"/>
            <a:r>
              <a:rPr lang="en-US" dirty="0" smtClean="0"/>
              <a:t>PC/Tablet/Smartphone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043546" y="4228704"/>
            <a:ext cx="0" cy="3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6" idx="2"/>
          </p:cNvCxnSpPr>
          <p:nvPr/>
        </p:nvCxnSpPr>
        <p:spPr>
          <a:xfrm rot="5400000" flipH="1" flipV="1">
            <a:off x="3243695" y="3028555"/>
            <a:ext cx="370610" cy="2770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0"/>
            <a:endCxn id="8" idx="2"/>
          </p:cNvCxnSpPr>
          <p:nvPr/>
        </p:nvCxnSpPr>
        <p:spPr>
          <a:xfrm rot="5400000" flipH="1" flipV="1">
            <a:off x="4629150" y="1643100"/>
            <a:ext cx="370610" cy="55418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0691" cy="1253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08" y="1690688"/>
            <a:ext cx="2410691" cy="12530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17" y="1690688"/>
            <a:ext cx="2410691" cy="125300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50927" y="3314304"/>
            <a:ext cx="2410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console 1</a:t>
            </a:r>
          </a:p>
          <a:p>
            <a:pPr algn="ctr"/>
            <a:r>
              <a:rPr lang="en-US" dirty="0" smtClean="0"/>
              <a:t>PC/Tablet/Smartphone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26" y="1690688"/>
            <a:ext cx="2410691" cy="12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RLR </a:t>
            </a:r>
            <a:r>
              <a:rPr lang="en-US" dirty="0" err="1" smtClean="0"/>
              <a:t>architectuur</a:t>
            </a:r>
            <a:r>
              <a:rPr lang="en-US" dirty="0" smtClean="0"/>
              <a:t> (1) -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Programma</a:t>
            </a:r>
            <a:r>
              <a:rPr lang="en-US" sz="2000" dirty="0" smtClean="0"/>
              <a:t> in R</a:t>
            </a:r>
          </a:p>
          <a:p>
            <a:pPr lvl="1"/>
            <a:r>
              <a:rPr lang="en-US" sz="1800" dirty="0" smtClean="0"/>
              <a:t>Gratis</a:t>
            </a:r>
          </a:p>
          <a:p>
            <a:pPr lvl="1"/>
            <a:r>
              <a:rPr lang="en-US" sz="1800" dirty="0" err="1" smtClean="0"/>
              <a:t>Flexibel</a:t>
            </a:r>
            <a:r>
              <a:rPr lang="en-US" sz="1800" dirty="0" smtClean="0"/>
              <a:t> (</a:t>
            </a:r>
            <a:r>
              <a:rPr lang="en-US" sz="1800" dirty="0" err="1" smtClean="0"/>
              <a:t>logica</a:t>
            </a:r>
            <a:r>
              <a:rPr lang="en-US" sz="1800" dirty="0" smtClean="0"/>
              <a:t>, visuals, webserver </a:t>
            </a:r>
            <a:r>
              <a:rPr lang="en-US" sz="1800" dirty="0" err="1" smtClean="0"/>
              <a:t>en</a:t>
            </a:r>
            <a:r>
              <a:rPr lang="en-US" sz="1800" dirty="0" smtClean="0"/>
              <a:t> website in </a:t>
            </a:r>
            <a:r>
              <a:rPr lang="en-US" sz="1800" dirty="0" err="1" smtClean="0"/>
              <a:t>één</a:t>
            </a:r>
            <a:r>
              <a:rPr lang="en-US" sz="1800" dirty="0" smtClean="0"/>
              <a:t> script)</a:t>
            </a:r>
          </a:p>
          <a:p>
            <a:pPr lvl="1"/>
            <a:r>
              <a:rPr lang="en-US" sz="1800" dirty="0" err="1" smtClean="0"/>
              <a:t>Simpel</a:t>
            </a:r>
            <a:r>
              <a:rPr lang="en-US" sz="1800" dirty="0" smtClean="0"/>
              <a:t> (</a:t>
            </a:r>
            <a:r>
              <a:rPr lang="en-US" sz="1800" dirty="0" err="1" smtClean="0"/>
              <a:t>leesbare</a:t>
            </a:r>
            <a:r>
              <a:rPr lang="en-US" sz="1800" dirty="0" smtClean="0"/>
              <a:t> code, </a:t>
            </a:r>
            <a:r>
              <a:rPr lang="en-US" sz="1800" dirty="0" err="1" smtClean="0"/>
              <a:t>dus</a:t>
            </a:r>
            <a:r>
              <a:rPr lang="en-US" sz="1800" dirty="0" smtClean="0"/>
              <a:t> </a:t>
            </a:r>
            <a:r>
              <a:rPr lang="en-US" sz="1800" dirty="0" err="1" smtClean="0"/>
              <a:t>makkelijk</a:t>
            </a:r>
            <a:r>
              <a:rPr lang="en-US" sz="1800" dirty="0" smtClean="0"/>
              <a:t> </a:t>
            </a:r>
            <a:r>
              <a:rPr lang="en-US" sz="1800" dirty="0" err="1" smtClean="0"/>
              <a:t>aan</a:t>
            </a:r>
            <a:r>
              <a:rPr lang="en-US" sz="1800" dirty="0" smtClean="0"/>
              <a:t> te </a:t>
            </a:r>
            <a:r>
              <a:rPr lang="en-US" sz="1800" dirty="0" err="1" smtClean="0"/>
              <a:t>passen</a:t>
            </a:r>
            <a:r>
              <a:rPr lang="en-US" sz="1800" dirty="0" smtClean="0"/>
              <a:t> door n00bs)</a:t>
            </a:r>
          </a:p>
          <a:p>
            <a:r>
              <a:rPr lang="en-US" sz="2000" dirty="0" smtClean="0"/>
              <a:t>Front-end </a:t>
            </a:r>
            <a:r>
              <a:rPr lang="en-US" sz="2000" dirty="0" err="1" smtClean="0"/>
              <a:t>als</a:t>
            </a:r>
            <a:r>
              <a:rPr lang="en-US" sz="2000" dirty="0" smtClean="0"/>
              <a:t> website</a:t>
            </a:r>
          </a:p>
          <a:p>
            <a:pPr lvl="1"/>
            <a:r>
              <a:rPr lang="en-US" sz="1800" dirty="0" err="1" smtClean="0"/>
              <a:t>Makkelijk</a:t>
            </a:r>
            <a:r>
              <a:rPr lang="en-US" sz="1800" dirty="0" smtClean="0"/>
              <a:t> te </a:t>
            </a:r>
            <a:r>
              <a:rPr lang="en-US" sz="1800" dirty="0" err="1" smtClean="0"/>
              <a:t>genereren</a:t>
            </a:r>
            <a:r>
              <a:rPr lang="en-US" sz="1800" dirty="0" smtClean="0"/>
              <a:t> </a:t>
            </a:r>
            <a:r>
              <a:rPr lang="en-US" sz="1800" dirty="0" err="1" smtClean="0"/>
              <a:t>vanuit</a:t>
            </a:r>
            <a:r>
              <a:rPr lang="en-US" sz="1800" dirty="0" smtClean="0"/>
              <a:t> R (shiny package)</a:t>
            </a:r>
          </a:p>
          <a:p>
            <a:pPr lvl="1"/>
            <a:r>
              <a:rPr lang="en-US" sz="1800" dirty="0" err="1" smtClean="0"/>
              <a:t>Flexibel</a:t>
            </a:r>
            <a:r>
              <a:rPr lang="en-US" sz="1800" dirty="0" smtClean="0"/>
              <a:t> </a:t>
            </a:r>
            <a:r>
              <a:rPr lang="en-US" sz="1800" dirty="0"/>
              <a:t>(CSS, </a:t>
            </a:r>
            <a:r>
              <a:rPr lang="en-US" sz="1800" dirty="0" err="1"/>
              <a:t>javascript</a:t>
            </a:r>
            <a:r>
              <a:rPr lang="en-US" sz="1800" dirty="0"/>
              <a:t>) </a:t>
            </a:r>
            <a:r>
              <a:rPr lang="en-US" sz="1800" dirty="0" err="1" smtClean="0"/>
              <a:t>en</a:t>
            </a:r>
            <a:r>
              <a:rPr lang="en-US" sz="1800" dirty="0" smtClean="0"/>
              <a:t> ‘</a:t>
            </a:r>
            <a:r>
              <a:rPr lang="en-US" sz="1800" dirty="0" err="1" smtClean="0"/>
              <a:t>mooi</a:t>
            </a:r>
            <a:r>
              <a:rPr lang="en-US" sz="1800" dirty="0" smtClean="0"/>
              <a:t> </a:t>
            </a:r>
            <a:r>
              <a:rPr lang="en-US" sz="1800" dirty="0" err="1" smtClean="0"/>
              <a:t>genoeg</a:t>
            </a:r>
            <a:r>
              <a:rPr lang="en-US" sz="1800" dirty="0" smtClean="0"/>
              <a:t>’</a:t>
            </a:r>
          </a:p>
          <a:p>
            <a:pPr lvl="1"/>
            <a:r>
              <a:rPr lang="en-US" sz="1800" dirty="0" err="1" smtClean="0"/>
              <a:t>Makkelijk</a:t>
            </a:r>
            <a:r>
              <a:rPr lang="en-US" sz="1800" dirty="0" smtClean="0"/>
              <a:t> om ‘</a:t>
            </a:r>
            <a:r>
              <a:rPr lang="en-US" sz="1800" dirty="0" err="1" smtClean="0"/>
              <a:t>netwerk-opties</a:t>
            </a:r>
            <a:r>
              <a:rPr lang="en-US" sz="1800" dirty="0" smtClean="0"/>
              <a:t>’ toe te </a:t>
            </a:r>
            <a:r>
              <a:rPr lang="en-US" sz="1800" dirty="0" err="1" smtClean="0"/>
              <a:t>voegen</a:t>
            </a:r>
            <a:r>
              <a:rPr lang="en-US" sz="1800" dirty="0" smtClean="0"/>
              <a:t> (i.e. iPad/smartphone </a:t>
            </a:r>
            <a:r>
              <a:rPr lang="en-US" sz="1800" dirty="0" err="1" smtClean="0"/>
              <a:t>als</a:t>
            </a:r>
            <a:r>
              <a:rPr lang="en-US" sz="1800" dirty="0" smtClean="0"/>
              <a:t> remote hubs)</a:t>
            </a:r>
          </a:p>
          <a:p>
            <a:pPr lvl="1"/>
            <a:r>
              <a:rPr lang="en-US" sz="1800" dirty="0" err="1" smtClean="0"/>
              <a:t>Bij</a:t>
            </a:r>
            <a:r>
              <a:rPr lang="en-US" sz="1800" dirty="0" smtClean="0"/>
              <a:t> </a:t>
            </a:r>
            <a:r>
              <a:rPr lang="en-US" sz="1800" dirty="0" err="1" smtClean="0"/>
              <a:t>gebruik</a:t>
            </a:r>
            <a:r>
              <a:rPr lang="en-US" sz="1800" dirty="0" smtClean="0"/>
              <a:t> </a:t>
            </a:r>
            <a:r>
              <a:rPr lang="en-US" sz="1800" dirty="0" err="1" smtClean="0"/>
              <a:t>digitale</a:t>
            </a:r>
            <a:r>
              <a:rPr lang="en-US" sz="1800" dirty="0" smtClean="0"/>
              <a:t> input remote hubs</a:t>
            </a:r>
          </a:p>
          <a:p>
            <a:r>
              <a:rPr lang="en-US" sz="2000" dirty="0" smtClean="0"/>
              <a:t>Game settings in .txt </a:t>
            </a:r>
            <a:r>
              <a:rPr lang="en-US" sz="2000" dirty="0" err="1" smtClean="0"/>
              <a:t>bestand</a:t>
            </a:r>
            <a:endParaRPr lang="en-US" sz="2000" dirty="0" smtClean="0"/>
          </a:p>
          <a:p>
            <a:pPr lvl="1"/>
            <a:r>
              <a:rPr lang="en-US" sz="1800" dirty="0" smtClean="0"/>
              <a:t>I.e. parameters van units, start-</a:t>
            </a:r>
            <a:r>
              <a:rPr lang="en-US" sz="1800" dirty="0" err="1" smtClean="0"/>
              <a:t>opstelling</a:t>
            </a:r>
            <a:r>
              <a:rPr lang="en-US" sz="1800" dirty="0" smtClean="0"/>
              <a:t>, sprites</a:t>
            </a:r>
          </a:p>
          <a:p>
            <a:pPr lvl="1"/>
            <a:r>
              <a:rPr lang="en-US" sz="1800" dirty="0" err="1" smtClean="0"/>
              <a:t>Makkelijk</a:t>
            </a:r>
            <a:r>
              <a:rPr lang="en-US" sz="1800" dirty="0" smtClean="0"/>
              <a:t> </a:t>
            </a:r>
            <a:r>
              <a:rPr lang="en-US" sz="1800" dirty="0" err="1" smtClean="0"/>
              <a:t>leesbaar</a:t>
            </a:r>
            <a:r>
              <a:rPr lang="en-US" sz="1800" dirty="0" smtClean="0"/>
              <a:t>, </a:t>
            </a:r>
            <a:r>
              <a:rPr lang="en-US" sz="1800" dirty="0" err="1" smtClean="0"/>
              <a:t>balans</a:t>
            </a:r>
            <a:r>
              <a:rPr lang="en-US" sz="1800" dirty="0" smtClean="0"/>
              <a:t> door </a:t>
            </a:r>
            <a:r>
              <a:rPr lang="en-US" sz="1800" dirty="0" err="1" smtClean="0"/>
              <a:t>iedereen</a:t>
            </a:r>
            <a:r>
              <a:rPr lang="en-US" sz="1800" dirty="0" smtClean="0"/>
              <a:t> </a:t>
            </a:r>
            <a:r>
              <a:rPr lang="en-US" sz="1800" dirty="0" err="1" smtClean="0"/>
              <a:t>aan</a:t>
            </a:r>
            <a:r>
              <a:rPr lang="en-US" sz="1800" dirty="0" smtClean="0"/>
              <a:t> te </a:t>
            </a:r>
            <a:r>
              <a:rPr lang="en-US" sz="1800" dirty="0" err="1" smtClean="0"/>
              <a:t>passen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82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RLR </a:t>
            </a:r>
            <a:r>
              <a:rPr lang="en-US" dirty="0" err="1" smtClean="0"/>
              <a:t>architectuur</a:t>
            </a:r>
            <a:r>
              <a:rPr lang="en-US" dirty="0" smtClean="0"/>
              <a:t> (2) – </a:t>
            </a:r>
            <a:r>
              <a:rPr lang="en-US" dirty="0" err="1" smtClean="0"/>
              <a:t>definitie</a:t>
            </a:r>
            <a:r>
              <a:rPr lang="en-US" dirty="0" smtClean="0"/>
              <a:t> </a:t>
            </a:r>
            <a:r>
              <a:rPr lang="en-US" dirty="0" err="1" smtClean="0"/>
              <a:t>zetten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err="1" smtClean="0"/>
              <a:t>Zetten</a:t>
            </a:r>
            <a:r>
              <a:rPr lang="en-US" sz="2000" dirty="0" smtClean="0"/>
              <a:t> via ASRM </a:t>
            </a:r>
            <a:r>
              <a:rPr lang="en-US" sz="2000" dirty="0" err="1" smtClean="0"/>
              <a:t>systeem</a:t>
            </a:r>
            <a:endParaRPr lang="en-US" sz="2000" dirty="0" smtClean="0"/>
          </a:p>
          <a:p>
            <a:pPr lvl="1"/>
            <a:r>
              <a:rPr lang="en-US" sz="1800" dirty="0" err="1" smtClean="0"/>
              <a:t>Actie</a:t>
            </a:r>
            <a:r>
              <a:rPr lang="en-US" sz="1800" dirty="0" smtClean="0"/>
              <a:t> Submit and Report Method</a:t>
            </a:r>
          </a:p>
          <a:p>
            <a:pPr lvl="1"/>
            <a:r>
              <a:rPr lang="en-US" sz="1800" dirty="0" err="1" smtClean="0"/>
              <a:t>Voorbeeld</a:t>
            </a:r>
            <a:r>
              <a:rPr lang="en-US" sz="1800" dirty="0" smtClean="0"/>
              <a:t> 	P1T3B7D9 	</a:t>
            </a:r>
            <a:r>
              <a:rPr lang="en-US" sz="1800" dirty="0" err="1" smtClean="0"/>
              <a:t>Speler</a:t>
            </a:r>
            <a:r>
              <a:rPr lang="en-US" sz="1800" dirty="0" smtClean="0"/>
              <a:t> 1 </a:t>
            </a:r>
            <a:r>
              <a:rPr lang="en-US" sz="1800" dirty="0" err="1" smtClean="0"/>
              <a:t>wil</a:t>
            </a:r>
            <a:r>
              <a:rPr lang="en-US" sz="1800" dirty="0" smtClean="0"/>
              <a:t> 3 Tanks van B7 </a:t>
            </a:r>
            <a:r>
              <a:rPr lang="en-US" sz="1800" dirty="0" err="1" smtClean="0"/>
              <a:t>verplaatsen</a:t>
            </a:r>
            <a:r>
              <a:rPr lang="en-US" sz="1800" dirty="0" smtClean="0"/>
              <a:t> </a:t>
            </a:r>
            <a:r>
              <a:rPr lang="en-US" sz="1800" dirty="0" err="1" smtClean="0"/>
              <a:t>naar</a:t>
            </a:r>
            <a:r>
              <a:rPr lang="en-US" sz="1800" dirty="0" smtClean="0"/>
              <a:t> D9</a:t>
            </a:r>
          </a:p>
          <a:p>
            <a:pPr lvl="1"/>
            <a:r>
              <a:rPr lang="en-US" sz="1800" dirty="0" err="1" smtClean="0"/>
              <a:t>Voorbeeld</a:t>
            </a:r>
            <a:r>
              <a:rPr lang="en-US" sz="1800" dirty="0" smtClean="0"/>
              <a:t>	P3P8D9xx	</a:t>
            </a:r>
            <a:r>
              <a:rPr lang="en-US" sz="1800" dirty="0" err="1" smtClean="0"/>
              <a:t>Speler</a:t>
            </a:r>
            <a:r>
              <a:rPr lang="en-US" sz="1800" dirty="0" smtClean="0"/>
              <a:t> 3 </a:t>
            </a:r>
            <a:r>
              <a:rPr lang="en-US" sz="1800" dirty="0" err="1" smtClean="0"/>
              <a:t>wil</a:t>
            </a:r>
            <a:r>
              <a:rPr lang="en-US" sz="1800" dirty="0" smtClean="0"/>
              <a:t> 9 </a:t>
            </a:r>
            <a:r>
              <a:rPr lang="en-US" sz="1800" dirty="0" err="1" smtClean="0"/>
              <a:t>Peletons</a:t>
            </a:r>
            <a:r>
              <a:rPr lang="en-US" sz="1800" dirty="0" smtClean="0"/>
              <a:t> </a:t>
            </a:r>
            <a:r>
              <a:rPr lang="en-US" sz="1800" dirty="0" err="1" smtClean="0"/>
              <a:t>neerzetten</a:t>
            </a:r>
            <a:r>
              <a:rPr lang="en-US" sz="1800" dirty="0" smtClean="0"/>
              <a:t> op D9</a:t>
            </a:r>
          </a:p>
          <a:p>
            <a:pPr lvl="1"/>
            <a:r>
              <a:rPr lang="en-US" sz="1800" dirty="0" err="1" smtClean="0"/>
              <a:t>Voorbeeld</a:t>
            </a:r>
            <a:r>
              <a:rPr lang="en-US" sz="1800" dirty="0" smtClean="0"/>
              <a:t>	P2AxF3	</a:t>
            </a:r>
            <a:r>
              <a:rPr lang="en-US" sz="1800" dirty="0" err="1" smtClean="0"/>
              <a:t>Speler</a:t>
            </a:r>
            <a:r>
              <a:rPr lang="en-US" sz="1800" dirty="0" smtClean="0"/>
              <a:t> 2 </a:t>
            </a:r>
            <a:r>
              <a:rPr lang="en-US" sz="1800" dirty="0" err="1" smtClean="0"/>
              <a:t>wil</a:t>
            </a:r>
            <a:r>
              <a:rPr lang="en-US" sz="1800" dirty="0" smtClean="0"/>
              <a:t> </a:t>
            </a:r>
            <a:r>
              <a:rPr lang="en-US" sz="1800" dirty="0" err="1" smtClean="0"/>
              <a:t>een</a:t>
            </a:r>
            <a:r>
              <a:rPr lang="en-US" sz="1800" dirty="0" smtClean="0"/>
              <a:t> Scan </a:t>
            </a:r>
            <a:r>
              <a:rPr lang="en-US" sz="1800" dirty="0" err="1" smtClean="0"/>
              <a:t>uitvoeren</a:t>
            </a:r>
            <a:r>
              <a:rPr lang="en-US" sz="1800" dirty="0" smtClean="0"/>
              <a:t> </a:t>
            </a:r>
            <a:r>
              <a:rPr lang="en-US" sz="1800" dirty="0" err="1" smtClean="0"/>
              <a:t>rond</a:t>
            </a:r>
            <a:r>
              <a:rPr lang="en-US" sz="1800" dirty="0" smtClean="0"/>
              <a:t> F3</a:t>
            </a:r>
          </a:p>
          <a:p>
            <a:pPr lvl="1"/>
            <a:endParaRPr lang="en-US" sz="1800" dirty="0"/>
          </a:p>
          <a:p>
            <a:r>
              <a:rPr lang="en-US" sz="2200" dirty="0" err="1" smtClean="0"/>
              <a:t>Zetten</a:t>
            </a:r>
            <a:r>
              <a:rPr lang="en-US" sz="2200" dirty="0" smtClean="0"/>
              <a:t> </a:t>
            </a:r>
            <a:r>
              <a:rPr lang="en-US" sz="2200" dirty="0" err="1" smtClean="0"/>
              <a:t>bestaan</a:t>
            </a:r>
            <a:r>
              <a:rPr lang="en-US" sz="2200" dirty="0" smtClean="0"/>
              <a:t> </a:t>
            </a:r>
            <a:r>
              <a:rPr lang="en-US" sz="2200" dirty="0" err="1" smtClean="0"/>
              <a:t>altijd</a:t>
            </a:r>
            <a:r>
              <a:rPr lang="en-US" sz="2200" dirty="0" smtClean="0"/>
              <a:t> </a:t>
            </a:r>
            <a:r>
              <a:rPr lang="en-US" sz="2200" dirty="0" err="1" smtClean="0"/>
              <a:t>uit</a:t>
            </a:r>
            <a:r>
              <a:rPr lang="en-US" sz="2200" dirty="0" smtClean="0"/>
              <a:t> 4 of 5 </a:t>
            </a:r>
            <a:r>
              <a:rPr lang="en-US" sz="2200" dirty="0" err="1" smtClean="0"/>
              <a:t>delen</a:t>
            </a:r>
            <a:endParaRPr lang="en-US" sz="2200" dirty="0" smtClean="0"/>
          </a:p>
          <a:p>
            <a:pPr lvl="1"/>
            <a:r>
              <a:rPr lang="en-US" sz="1800" dirty="0" smtClean="0"/>
              <a:t>1	Player</a:t>
            </a:r>
          </a:p>
          <a:p>
            <a:pPr lvl="1"/>
            <a:r>
              <a:rPr lang="en-US" sz="1800" dirty="0" smtClean="0"/>
              <a:t>2 	Unit</a:t>
            </a:r>
          </a:p>
          <a:p>
            <a:pPr lvl="1"/>
            <a:r>
              <a:rPr lang="en-US" sz="1800" dirty="0" smtClean="0"/>
              <a:t>3	</a:t>
            </a:r>
            <a:r>
              <a:rPr lang="en-US" sz="1800" dirty="0" err="1" smtClean="0"/>
              <a:t>Hoeveelheid</a:t>
            </a:r>
            <a:endParaRPr lang="en-US" sz="1800" dirty="0" smtClean="0"/>
          </a:p>
          <a:p>
            <a:pPr lvl="1"/>
            <a:r>
              <a:rPr lang="en-US" sz="1800" dirty="0" smtClean="0"/>
              <a:t>4 	</a:t>
            </a:r>
            <a:r>
              <a:rPr lang="en-US" sz="1800" dirty="0" err="1" smtClean="0"/>
              <a:t>Startpositie</a:t>
            </a:r>
            <a:endParaRPr lang="en-US" sz="1800" dirty="0" smtClean="0"/>
          </a:p>
          <a:p>
            <a:pPr lvl="1"/>
            <a:r>
              <a:rPr lang="en-US" sz="1800" dirty="0" smtClean="0"/>
              <a:t>5	</a:t>
            </a:r>
            <a:r>
              <a:rPr lang="en-US" sz="1800" dirty="0" err="1" smtClean="0"/>
              <a:t>Bestemming</a:t>
            </a:r>
            <a:r>
              <a:rPr lang="en-US" sz="1800" dirty="0" smtClean="0"/>
              <a:t> (</a:t>
            </a:r>
            <a:r>
              <a:rPr lang="en-US" sz="1800" dirty="0" err="1" smtClean="0"/>
              <a:t>indien</a:t>
            </a:r>
            <a:r>
              <a:rPr lang="en-US" sz="1800" dirty="0" smtClean="0"/>
              <a:t> van </a:t>
            </a:r>
            <a:r>
              <a:rPr lang="en-US" sz="1800" dirty="0" err="1" smtClean="0"/>
              <a:t>toepassing</a:t>
            </a:r>
            <a:r>
              <a:rPr lang="en-US" sz="1800" dirty="0" smtClean="0"/>
              <a:t>)</a:t>
            </a:r>
          </a:p>
          <a:p>
            <a:endParaRPr lang="en-US" sz="2200" dirty="0"/>
          </a:p>
          <a:p>
            <a:r>
              <a:rPr lang="en-US" sz="2200" dirty="0" err="1" smtClean="0"/>
              <a:t>Voordelen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dirty="0" err="1" smtClean="0"/>
              <a:t>Simpele</a:t>
            </a:r>
            <a:r>
              <a:rPr lang="en-US" sz="1800" dirty="0" smtClean="0"/>
              <a:t> code</a:t>
            </a:r>
          </a:p>
          <a:p>
            <a:pPr lvl="1"/>
            <a:r>
              <a:rPr lang="en-US" sz="1800" dirty="0" err="1" smtClean="0"/>
              <a:t>Makkelijk</a:t>
            </a:r>
            <a:r>
              <a:rPr lang="en-US" sz="1800" dirty="0" smtClean="0"/>
              <a:t> door te </a:t>
            </a:r>
            <a:r>
              <a:rPr lang="en-US" sz="1800" dirty="0" err="1" smtClean="0"/>
              <a:t>geven</a:t>
            </a:r>
            <a:r>
              <a:rPr lang="en-US" sz="1800" dirty="0" smtClean="0"/>
              <a:t> (</a:t>
            </a:r>
            <a:r>
              <a:rPr lang="en-US" sz="1800" dirty="0" err="1" smtClean="0"/>
              <a:t>papier</a:t>
            </a:r>
            <a:r>
              <a:rPr lang="en-US" sz="1800" dirty="0" smtClean="0"/>
              <a:t>, computer, </a:t>
            </a:r>
            <a:r>
              <a:rPr lang="en-US" sz="1800" dirty="0" err="1" smtClean="0"/>
              <a:t>telefoon</a:t>
            </a:r>
            <a:r>
              <a:rPr lang="en-US" sz="1800" dirty="0" smtClean="0"/>
              <a:t>, </a:t>
            </a:r>
            <a:r>
              <a:rPr lang="en-US" sz="1800" dirty="0" err="1" smtClean="0"/>
              <a:t>morse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Makkelijk</a:t>
            </a:r>
            <a:r>
              <a:rPr lang="en-US" sz="1800" dirty="0" smtClean="0"/>
              <a:t> te </a:t>
            </a:r>
            <a:r>
              <a:rPr lang="en-US" sz="1800" dirty="0" err="1" smtClean="0"/>
              <a:t>evalueren</a:t>
            </a:r>
            <a:r>
              <a:rPr lang="en-US" sz="1800" dirty="0" smtClean="0"/>
              <a:t> met </a:t>
            </a:r>
            <a:r>
              <a:rPr lang="en-US" sz="1800" dirty="0" err="1" smtClean="0"/>
              <a:t>een</a:t>
            </a:r>
            <a:r>
              <a:rPr lang="en-US" sz="1800" dirty="0" smtClean="0"/>
              <a:t> computer</a:t>
            </a:r>
          </a:p>
        </p:txBody>
      </p:sp>
    </p:spTree>
    <p:extLst>
      <p:ext uri="{BB962C8B-B14F-4D97-AF65-F5344CB8AC3E}">
        <p14:creationId xmlns:p14="http://schemas.microsoft.com/office/powerpoint/2010/main" val="19352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RLR </a:t>
            </a:r>
            <a:r>
              <a:rPr lang="en-US" dirty="0" err="1" smtClean="0"/>
              <a:t>architectuur</a:t>
            </a:r>
            <a:r>
              <a:rPr lang="en-US" dirty="0" smtClean="0"/>
              <a:t> (3) – </a:t>
            </a:r>
            <a:r>
              <a:rPr lang="en-US" dirty="0" err="1" smtClean="0"/>
              <a:t>definitie</a:t>
            </a:r>
            <a:r>
              <a:rPr lang="en-US" dirty="0" smtClean="0"/>
              <a:t> </a:t>
            </a:r>
            <a:r>
              <a:rPr lang="en-US" dirty="0" err="1" smtClean="0"/>
              <a:t>beurten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08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 smtClean="0"/>
              <a:t>Fase</a:t>
            </a:r>
            <a:r>
              <a:rPr lang="en-US" sz="2000" dirty="0" smtClean="0"/>
              <a:t> 1: </a:t>
            </a:r>
            <a:r>
              <a:rPr lang="en-US" sz="2000" dirty="0" err="1" smtClean="0"/>
              <a:t>algemene</a:t>
            </a:r>
            <a:r>
              <a:rPr lang="en-US" sz="2000" dirty="0" smtClean="0"/>
              <a:t> </a:t>
            </a:r>
            <a:r>
              <a:rPr lang="en-US" sz="2000" dirty="0" err="1" smtClean="0"/>
              <a:t>acties</a:t>
            </a:r>
            <a:r>
              <a:rPr lang="en-US" sz="2000" dirty="0" smtClean="0"/>
              <a:t> (1)</a:t>
            </a:r>
          </a:p>
          <a:p>
            <a:pPr lvl="1"/>
            <a:r>
              <a:rPr lang="en-US" sz="1600" dirty="0" err="1" smtClean="0"/>
              <a:t>Jaarwisseling</a:t>
            </a:r>
            <a:r>
              <a:rPr lang="en-US" sz="1600" dirty="0" smtClean="0"/>
              <a:t>, special events</a:t>
            </a:r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Fase</a:t>
            </a:r>
            <a:r>
              <a:rPr lang="en-US" sz="2000" dirty="0" smtClean="0"/>
              <a:t> 2: </a:t>
            </a:r>
            <a:r>
              <a:rPr lang="en-US" sz="2000" dirty="0" err="1" smtClean="0"/>
              <a:t>zetten</a:t>
            </a:r>
            <a:endParaRPr lang="en-US" sz="2000" dirty="0" smtClean="0"/>
          </a:p>
          <a:p>
            <a:pPr lvl="1"/>
            <a:r>
              <a:rPr lang="en-US" sz="1600" dirty="0" err="1" smtClean="0"/>
              <a:t>Alle</a:t>
            </a:r>
            <a:r>
              <a:rPr lang="en-US" sz="1600" dirty="0" smtClean="0"/>
              <a:t> </a:t>
            </a:r>
            <a:r>
              <a:rPr lang="en-US" sz="1600" dirty="0" err="1" smtClean="0"/>
              <a:t>binnengekomen</a:t>
            </a:r>
            <a:r>
              <a:rPr lang="en-US" sz="1600" dirty="0" smtClean="0"/>
              <a:t> </a:t>
            </a:r>
            <a:r>
              <a:rPr lang="en-US" sz="1600" dirty="0" err="1" smtClean="0"/>
              <a:t>zetten</a:t>
            </a:r>
            <a:r>
              <a:rPr lang="en-US" sz="1600" dirty="0" smtClean="0"/>
              <a:t> van </a:t>
            </a:r>
            <a:r>
              <a:rPr lang="en-US" sz="1600" dirty="0" err="1" smtClean="0"/>
              <a:t>alle</a:t>
            </a:r>
            <a:r>
              <a:rPr lang="en-US" sz="1600" dirty="0" smtClean="0"/>
              <a:t> </a:t>
            </a:r>
            <a:r>
              <a:rPr lang="en-US" sz="1600" dirty="0" err="1" smtClean="0"/>
              <a:t>spelers</a:t>
            </a:r>
            <a:r>
              <a:rPr lang="en-US" sz="1600" dirty="0" smtClean="0"/>
              <a:t>, op </a:t>
            </a:r>
            <a:r>
              <a:rPr lang="en-US" sz="1600" dirty="0" err="1" smtClean="0"/>
              <a:t>volgorde</a:t>
            </a:r>
            <a:r>
              <a:rPr lang="en-US" sz="1600" dirty="0" smtClean="0"/>
              <a:t> van </a:t>
            </a:r>
            <a:r>
              <a:rPr lang="en-US" sz="1600" dirty="0" err="1" smtClean="0"/>
              <a:t>speler</a:t>
            </a:r>
            <a:r>
              <a:rPr lang="en-US" sz="1600" dirty="0" smtClean="0"/>
              <a:t> (P1-&gt;P2-&gt;P3)</a:t>
            </a:r>
          </a:p>
          <a:p>
            <a:pPr lvl="1"/>
            <a:r>
              <a:rPr lang="en-US" sz="1600" dirty="0" smtClean="0"/>
              <a:t>Per </a:t>
            </a:r>
            <a:r>
              <a:rPr lang="en-US" sz="1600" dirty="0" err="1" smtClean="0"/>
              <a:t>speler</a:t>
            </a:r>
            <a:r>
              <a:rPr lang="en-US" sz="1600" dirty="0" smtClean="0"/>
              <a:t> </a:t>
            </a:r>
            <a:r>
              <a:rPr lang="en-US" sz="1600" dirty="0" err="1" smtClean="0"/>
              <a:t>alle</a:t>
            </a:r>
            <a:r>
              <a:rPr lang="en-US" sz="1600" dirty="0" smtClean="0"/>
              <a:t> </a:t>
            </a:r>
            <a:r>
              <a:rPr lang="en-US" sz="1600" dirty="0" err="1" smtClean="0"/>
              <a:t>acties</a:t>
            </a:r>
            <a:r>
              <a:rPr lang="en-US" sz="1600" dirty="0" smtClean="0"/>
              <a:t>, op </a:t>
            </a:r>
            <a:r>
              <a:rPr lang="en-US" sz="1600" dirty="0" err="1" smtClean="0"/>
              <a:t>volgorde</a:t>
            </a:r>
            <a:r>
              <a:rPr lang="en-US" sz="1600" dirty="0" smtClean="0"/>
              <a:t> van </a:t>
            </a:r>
            <a:r>
              <a:rPr lang="en-US" sz="1600" dirty="0" err="1" smtClean="0"/>
              <a:t>actie</a:t>
            </a:r>
            <a:r>
              <a:rPr lang="en-US" sz="1600" dirty="0" smtClean="0"/>
              <a:t> (A1-&gt;A2-&gt;A3)</a:t>
            </a:r>
          </a:p>
          <a:p>
            <a:pPr lvl="1"/>
            <a:r>
              <a:rPr lang="en-US" sz="1600" dirty="0" smtClean="0"/>
              <a:t>Per </a:t>
            </a:r>
            <a:r>
              <a:rPr lang="en-US" sz="1600" dirty="0" err="1" smtClean="0"/>
              <a:t>actie</a:t>
            </a:r>
            <a:r>
              <a:rPr lang="en-US" sz="1600" dirty="0" smtClean="0"/>
              <a:t> </a:t>
            </a:r>
            <a:r>
              <a:rPr lang="en-US" sz="1600" dirty="0" err="1" smtClean="0"/>
              <a:t>wordt</a:t>
            </a:r>
            <a:r>
              <a:rPr lang="en-US" sz="1600" dirty="0" smtClean="0"/>
              <a:t> het effect </a:t>
            </a:r>
            <a:r>
              <a:rPr lang="en-US" sz="1600" dirty="0" err="1" smtClean="0"/>
              <a:t>bepaald</a:t>
            </a:r>
            <a:r>
              <a:rPr lang="en-US" sz="1600" dirty="0" smtClean="0"/>
              <a:t> (</a:t>
            </a:r>
            <a:r>
              <a:rPr lang="en-US" sz="1600" dirty="0" err="1" smtClean="0"/>
              <a:t>verplaatsing</a:t>
            </a:r>
            <a:r>
              <a:rPr lang="en-US" sz="1600" dirty="0" smtClean="0"/>
              <a:t>, </a:t>
            </a:r>
            <a:r>
              <a:rPr lang="en-US" sz="1600" dirty="0" err="1" smtClean="0"/>
              <a:t>gevecht</a:t>
            </a:r>
            <a:r>
              <a:rPr lang="en-US" sz="1600" dirty="0" smtClean="0"/>
              <a:t>, etc.)</a:t>
            </a:r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Fase</a:t>
            </a:r>
            <a:r>
              <a:rPr lang="en-US" sz="2000" dirty="0" smtClean="0"/>
              <a:t> 3: </a:t>
            </a:r>
            <a:r>
              <a:rPr lang="en-US" sz="2000" dirty="0" err="1" smtClean="0"/>
              <a:t>algemene</a:t>
            </a:r>
            <a:r>
              <a:rPr lang="en-US" sz="2000" dirty="0" smtClean="0"/>
              <a:t> </a:t>
            </a:r>
            <a:r>
              <a:rPr lang="en-US" sz="2000" dirty="0" err="1" smtClean="0"/>
              <a:t>acties</a:t>
            </a:r>
            <a:r>
              <a:rPr lang="en-US" sz="2000" dirty="0" smtClean="0"/>
              <a:t> (2)</a:t>
            </a:r>
          </a:p>
          <a:p>
            <a:pPr lvl="1"/>
            <a:r>
              <a:rPr lang="en-US" sz="1600" dirty="0" err="1" smtClean="0"/>
              <a:t>Jaarwisseling</a:t>
            </a:r>
            <a:r>
              <a:rPr lang="en-US" sz="1600" dirty="0" smtClean="0"/>
              <a:t>, special events</a:t>
            </a:r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Fase</a:t>
            </a:r>
            <a:r>
              <a:rPr lang="en-US" sz="2000" dirty="0" smtClean="0"/>
              <a:t> 4: rapportage</a:t>
            </a:r>
          </a:p>
          <a:p>
            <a:pPr lvl="1"/>
            <a:r>
              <a:rPr lang="en-US" sz="1600" dirty="0" err="1" smtClean="0"/>
              <a:t>Elke</a:t>
            </a:r>
            <a:r>
              <a:rPr lang="en-US" sz="1600" dirty="0" smtClean="0"/>
              <a:t> </a:t>
            </a:r>
            <a:r>
              <a:rPr lang="en-US" sz="1600" dirty="0" err="1" smtClean="0"/>
              <a:t>speler</a:t>
            </a:r>
            <a:r>
              <a:rPr lang="en-US" sz="1600" dirty="0" smtClean="0"/>
              <a:t> </a:t>
            </a:r>
            <a:r>
              <a:rPr lang="en-US" sz="1600" dirty="0" err="1" smtClean="0"/>
              <a:t>ontvangt</a:t>
            </a:r>
            <a:r>
              <a:rPr lang="en-US" sz="1600" dirty="0" smtClean="0"/>
              <a:t> rapportage van het effect </a:t>
            </a:r>
            <a:r>
              <a:rPr lang="en-US" sz="1600" dirty="0" err="1" smtClean="0"/>
              <a:t>aan</a:t>
            </a:r>
            <a:r>
              <a:rPr lang="en-US" sz="1600" dirty="0" smtClean="0"/>
              <a:t> het </a:t>
            </a:r>
            <a:r>
              <a:rPr lang="en-US" sz="1600" i="1" dirty="0" err="1" smtClean="0"/>
              <a:t>eind</a:t>
            </a:r>
            <a:r>
              <a:rPr lang="en-US" sz="1600" dirty="0"/>
              <a:t> </a:t>
            </a:r>
            <a:r>
              <a:rPr lang="en-US" sz="1600" dirty="0" smtClean="0"/>
              <a:t>van de </a:t>
            </a:r>
            <a:r>
              <a:rPr lang="en-US" sz="1600" dirty="0" err="1" smtClean="0"/>
              <a:t>totale</a:t>
            </a:r>
            <a:r>
              <a:rPr lang="en-US" sz="1600" dirty="0" smtClean="0"/>
              <a:t> </a:t>
            </a:r>
            <a:r>
              <a:rPr lang="en-US" sz="1600" dirty="0" err="1" smtClean="0"/>
              <a:t>beurt</a:t>
            </a:r>
            <a:r>
              <a:rPr lang="en-US" sz="1600" dirty="0" smtClean="0"/>
              <a:t>. </a:t>
            </a:r>
            <a:r>
              <a:rPr lang="en-US" sz="1600" dirty="0" err="1" smtClean="0"/>
              <a:t>Dus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</a:t>
            </a:r>
            <a:r>
              <a:rPr lang="en-US" sz="1600" dirty="0" err="1" smtClean="0"/>
              <a:t>een</a:t>
            </a:r>
            <a:r>
              <a:rPr lang="en-US" sz="1600" dirty="0" smtClean="0"/>
              <a:t> P1 </a:t>
            </a:r>
            <a:r>
              <a:rPr lang="en-US" sz="1600" dirty="0" err="1" smtClean="0"/>
              <a:t>een</a:t>
            </a:r>
            <a:r>
              <a:rPr lang="en-US" sz="1600" dirty="0" smtClean="0"/>
              <a:t> unit </a:t>
            </a:r>
            <a:r>
              <a:rPr lang="en-US" sz="1600" dirty="0" err="1" smtClean="0"/>
              <a:t>plaatst</a:t>
            </a:r>
            <a:r>
              <a:rPr lang="en-US" sz="1600" dirty="0" smtClean="0"/>
              <a:t> op </a:t>
            </a:r>
            <a:r>
              <a:rPr lang="en-US" sz="1600" dirty="0" err="1" smtClean="0"/>
              <a:t>x.y</a:t>
            </a:r>
            <a:r>
              <a:rPr lang="en-US" sz="1600" dirty="0" smtClean="0"/>
              <a:t>., die </a:t>
            </a:r>
            <a:r>
              <a:rPr lang="en-US" sz="1600" dirty="0" err="1" smtClean="0"/>
              <a:t>vervolgens</a:t>
            </a:r>
            <a:r>
              <a:rPr lang="en-US" sz="1600" dirty="0" smtClean="0"/>
              <a:t> </a:t>
            </a:r>
            <a:r>
              <a:rPr lang="en-US" sz="1600" dirty="0" err="1" smtClean="0"/>
              <a:t>succesvol</a:t>
            </a:r>
            <a:r>
              <a:rPr lang="en-US" sz="1600" dirty="0" smtClean="0"/>
              <a:t> </a:t>
            </a:r>
            <a:r>
              <a:rPr lang="en-US" sz="1600" dirty="0" err="1" smtClean="0"/>
              <a:t>wordt</a:t>
            </a:r>
            <a:r>
              <a:rPr lang="en-US" sz="1600" dirty="0" smtClean="0"/>
              <a:t> </a:t>
            </a:r>
            <a:r>
              <a:rPr lang="en-US" sz="1600" dirty="0" err="1" smtClean="0"/>
              <a:t>aangevallen</a:t>
            </a:r>
            <a:r>
              <a:rPr lang="en-US" sz="1600" dirty="0" smtClean="0"/>
              <a:t> door P2, </a:t>
            </a:r>
            <a:r>
              <a:rPr lang="en-US" sz="1600" dirty="0" err="1" smtClean="0"/>
              <a:t>krijgt</a:t>
            </a:r>
            <a:r>
              <a:rPr lang="en-US" sz="1600" dirty="0" smtClean="0"/>
              <a:t> P1 te </a:t>
            </a:r>
            <a:r>
              <a:rPr lang="en-US" sz="1600" dirty="0" err="1" smtClean="0"/>
              <a:t>horen</a:t>
            </a:r>
            <a:r>
              <a:rPr lang="en-US" sz="1600" dirty="0" smtClean="0"/>
              <a:t> </a:t>
            </a:r>
            <a:r>
              <a:rPr lang="en-US" sz="1600" dirty="0" err="1" smtClean="0"/>
              <a:t>dat</a:t>
            </a:r>
            <a:r>
              <a:rPr lang="en-US" sz="1600" dirty="0" smtClean="0"/>
              <a:t> </a:t>
            </a:r>
            <a:r>
              <a:rPr lang="en-US" sz="1600" dirty="0" err="1" smtClean="0"/>
              <a:t>zijn</a:t>
            </a:r>
            <a:r>
              <a:rPr lang="en-US" sz="1600" dirty="0" smtClean="0"/>
              <a:t> units op </a:t>
            </a:r>
            <a:r>
              <a:rPr lang="en-US" sz="1600" dirty="0" err="1" smtClean="0"/>
              <a:t>x.y</a:t>
            </a:r>
            <a:r>
              <a:rPr lang="en-US" sz="1600" dirty="0" smtClean="0"/>
              <a:t>. </a:t>
            </a:r>
            <a:r>
              <a:rPr lang="en-US" sz="1600" dirty="0" err="1" smtClean="0"/>
              <a:t>zijn</a:t>
            </a:r>
            <a:r>
              <a:rPr lang="en-US" sz="1600" dirty="0" smtClean="0"/>
              <a:t> </a:t>
            </a:r>
            <a:r>
              <a:rPr lang="en-US" sz="1600" dirty="0" err="1" smtClean="0"/>
              <a:t>verslagen</a:t>
            </a:r>
            <a:r>
              <a:rPr lang="en-US" sz="1600" dirty="0" smtClean="0"/>
              <a:t>.</a:t>
            </a:r>
            <a:endParaRPr lang="en-US" sz="1600" i="1" dirty="0" smtClean="0"/>
          </a:p>
          <a:p>
            <a:pPr lvl="1"/>
            <a:r>
              <a:rPr lang="en-US" sz="1600" dirty="0" err="1" smtClean="0"/>
              <a:t>Radarscans</a:t>
            </a:r>
            <a:r>
              <a:rPr lang="en-US" sz="1600" dirty="0" smtClean="0"/>
              <a:t> </a:t>
            </a:r>
            <a:r>
              <a:rPr lang="en-US" sz="1600" dirty="0" err="1" smtClean="0"/>
              <a:t>worden</a:t>
            </a:r>
            <a:r>
              <a:rPr lang="en-US" sz="1600" dirty="0" smtClean="0"/>
              <a:t> </a:t>
            </a:r>
            <a:r>
              <a:rPr lang="en-US" sz="1600" dirty="0" err="1" smtClean="0"/>
              <a:t>tevens</a:t>
            </a:r>
            <a:r>
              <a:rPr lang="en-US" sz="1600" dirty="0" smtClean="0"/>
              <a:t> </a:t>
            </a:r>
            <a:r>
              <a:rPr lang="en-US" sz="1600" dirty="0" err="1" smtClean="0"/>
              <a:t>aan</a:t>
            </a:r>
            <a:r>
              <a:rPr lang="en-US" sz="1600" dirty="0" smtClean="0"/>
              <a:t> het </a:t>
            </a:r>
            <a:r>
              <a:rPr lang="en-US" sz="1600" dirty="0" err="1" smtClean="0"/>
              <a:t>eind</a:t>
            </a:r>
            <a:r>
              <a:rPr lang="en-US" sz="1600" dirty="0" smtClean="0"/>
              <a:t> van </a:t>
            </a:r>
            <a:r>
              <a:rPr lang="en-US" sz="1600" dirty="0" err="1" smtClean="0"/>
              <a:t>elke</a:t>
            </a:r>
            <a:r>
              <a:rPr lang="en-US" sz="1600" dirty="0" smtClean="0"/>
              <a:t> </a:t>
            </a:r>
            <a:r>
              <a:rPr lang="en-US" sz="1600" dirty="0" err="1" smtClean="0"/>
              <a:t>beurt</a:t>
            </a:r>
            <a:r>
              <a:rPr lang="en-US" sz="1600" dirty="0" smtClean="0"/>
              <a:t> </a:t>
            </a:r>
            <a:r>
              <a:rPr lang="en-US" sz="1600" dirty="0" err="1" smtClean="0"/>
              <a:t>gedaan</a:t>
            </a:r>
            <a:r>
              <a:rPr lang="en-US" sz="1600" dirty="0" smtClean="0"/>
              <a:t>. </a:t>
            </a:r>
            <a:r>
              <a:rPr lang="en-US" sz="1600" dirty="0" err="1" smtClean="0"/>
              <a:t>Als</a:t>
            </a:r>
            <a:r>
              <a:rPr lang="en-US" sz="1600" dirty="0" smtClean="0"/>
              <a:t> </a:t>
            </a:r>
            <a:r>
              <a:rPr lang="en-US" sz="1600" dirty="0" err="1" smtClean="0"/>
              <a:t>deze</a:t>
            </a:r>
            <a:r>
              <a:rPr lang="en-US" sz="1600" dirty="0" smtClean="0"/>
              <a:t> in </a:t>
            </a:r>
            <a:r>
              <a:rPr lang="en-US" sz="1600" dirty="0" err="1" smtClean="0"/>
              <a:t>fase</a:t>
            </a:r>
            <a:r>
              <a:rPr lang="en-US" sz="1600" dirty="0" smtClean="0"/>
              <a:t> 2 </a:t>
            </a:r>
            <a:r>
              <a:rPr lang="en-US" sz="1600" dirty="0" err="1" smtClean="0"/>
              <a:t>gebeuren</a:t>
            </a:r>
            <a:r>
              <a:rPr lang="en-US" sz="1600" dirty="0" smtClean="0"/>
              <a:t>, </a:t>
            </a:r>
            <a:r>
              <a:rPr lang="en-US" sz="1600" dirty="0" err="1" smtClean="0"/>
              <a:t>heeft</a:t>
            </a:r>
            <a:r>
              <a:rPr lang="en-US" sz="1600" dirty="0" smtClean="0"/>
              <a:t> </a:t>
            </a:r>
            <a:r>
              <a:rPr lang="en-US" sz="1600" dirty="0" err="1" smtClean="0"/>
              <a:t>speler</a:t>
            </a:r>
            <a:r>
              <a:rPr lang="en-US" sz="1600" dirty="0" smtClean="0"/>
              <a:t> 1 </a:t>
            </a:r>
            <a:r>
              <a:rPr lang="en-US" sz="1600" dirty="0" err="1" smtClean="0"/>
              <a:t>structureel</a:t>
            </a:r>
            <a:r>
              <a:rPr lang="en-US" sz="1600" dirty="0" smtClean="0"/>
              <a:t> </a:t>
            </a:r>
            <a:r>
              <a:rPr lang="en-US" sz="1600" dirty="0" err="1" smtClean="0"/>
              <a:t>nadeel</a:t>
            </a:r>
            <a:endParaRPr lang="en-US" sz="1600" dirty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 err="1" smtClean="0"/>
              <a:t>principe</a:t>
            </a:r>
            <a:r>
              <a:rPr lang="en-US" sz="2000" dirty="0" smtClean="0"/>
              <a:t> </a:t>
            </a:r>
            <a:r>
              <a:rPr lang="en-US" sz="2000" dirty="0" err="1" smtClean="0"/>
              <a:t>heeft</a:t>
            </a:r>
            <a:r>
              <a:rPr lang="en-US" sz="2000" dirty="0" smtClean="0"/>
              <a:t> de </a:t>
            </a:r>
            <a:r>
              <a:rPr lang="en-US" sz="2000" dirty="0" err="1" smtClean="0"/>
              <a:t>leiding</a:t>
            </a:r>
            <a:r>
              <a:rPr lang="en-US" sz="2000" dirty="0" smtClean="0"/>
              <a:t> </a:t>
            </a:r>
            <a:r>
              <a:rPr lang="en-US" sz="2000" dirty="0" err="1" smtClean="0"/>
              <a:t>continu</a:t>
            </a:r>
            <a:r>
              <a:rPr lang="en-US" sz="2000" dirty="0" smtClean="0"/>
              <a:t> de </a:t>
            </a:r>
            <a:r>
              <a:rPr lang="en-US" sz="2000" dirty="0" err="1" smtClean="0"/>
              <a:t>mogelijkheid</a:t>
            </a:r>
            <a:r>
              <a:rPr lang="en-US" sz="2000" dirty="0" smtClean="0"/>
              <a:t> om </a:t>
            </a:r>
            <a:r>
              <a:rPr lang="en-US" sz="2000" dirty="0" err="1" smtClean="0"/>
              <a:t>aanpassingen</a:t>
            </a:r>
            <a:r>
              <a:rPr lang="en-US" sz="2000" dirty="0" smtClean="0"/>
              <a:t> te </a:t>
            </a:r>
            <a:r>
              <a:rPr lang="en-US" sz="2000" dirty="0" err="1" smtClean="0"/>
              <a:t>maken</a:t>
            </a:r>
            <a:r>
              <a:rPr lang="en-US" sz="2000" dirty="0" smtClean="0"/>
              <a:t> </a:t>
            </a:r>
            <a:r>
              <a:rPr lang="en-US" sz="2000" dirty="0" err="1" smtClean="0"/>
              <a:t>aan</a:t>
            </a:r>
            <a:r>
              <a:rPr lang="en-US" sz="2000" dirty="0" smtClean="0"/>
              <a:t> het </a:t>
            </a:r>
            <a:r>
              <a:rPr lang="en-US" sz="2000" dirty="0" err="1" smtClean="0"/>
              <a:t>speelveld</a:t>
            </a:r>
            <a:r>
              <a:rPr lang="en-US" sz="2000" dirty="0" smtClean="0"/>
              <a:t>. </a:t>
            </a:r>
            <a:r>
              <a:rPr lang="en-US" sz="2000" dirty="0" err="1" smtClean="0"/>
              <a:t>O.a</a:t>
            </a:r>
            <a:r>
              <a:rPr lang="en-US" sz="2000" dirty="0" smtClean="0"/>
              <a:t>. (</a:t>
            </a:r>
            <a:r>
              <a:rPr lang="en-US" sz="2000" dirty="0" err="1" smtClean="0"/>
              <a:t>ver</a:t>
            </a:r>
            <a:r>
              <a:rPr lang="en-US" sz="2000" dirty="0" smtClean="0"/>
              <a:t>)</a:t>
            </a:r>
            <a:r>
              <a:rPr lang="en-US" sz="2000" dirty="0" err="1" smtClean="0"/>
              <a:t>plaatsen</a:t>
            </a:r>
            <a:r>
              <a:rPr lang="en-US" sz="2000" dirty="0" smtClean="0"/>
              <a:t> van </a:t>
            </a:r>
            <a:r>
              <a:rPr lang="en-US" sz="2000" dirty="0" err="1" smtClean="0"/>
              <a:t>troepen</a:t>
            </a:r>
            <a:r>
              <a:rPr lang="en-US" sz="2000" dirty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doen</a:t>
            </a:r>
            <a:r>
              <a:rPr lang="en-US" sz="2000" dirty="0" smtClean="0"/>
              <a:t> van </a:t>
            </a:r>
            <a:r>
              <a:rPr lang="en-US" sz="2000" dirty="0" err="1" smtClean="0"/>
              <a:t>speciale</a:t>
            </a:r>
            <a:r>
              <a:rPr lang="en-US" sz="2000" dirty="0" smtClean="0"/>
              <a:t> </a:t>
            </a:r>
            <a:r>
              <a:rPr lang="en-US" sz="2000" dirty="0" err="1" smtClean="0"/>
              <a:t>acties</a:t>
            </a:r>
            <a:r>
              <a:rPr lang="en-US" sz="2000" dirty="0" smtClean="0"/>
              <a:t>. </a:t>
            </a:r>
            <a:r>
              <a:rPr lang="en-US" sz="2000" dirty="0" err="1" smtClean="0"/>
              <a:t>Deze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pas ‘</a:t>
            </a:r>
            <a:r>
              <a:rPr lang="en-US" sz="2000" dirty="0" err="1" smtClean="0"/>
              <a:t>werkelijkheid</a:t>
            </a:r>
            <a:r>
              <a:rPr lang="en-US" sz="2000" dirty="0" smtClean="0"/>
              <a:t>’ </a:t>
            </a:r>
            <a:r>
              <a:rPr lang="en-US" sz="2000" dirty="0" err="1" smtClean="0"/>
              <a:t>wanneer</a:t>
            </a:r>
            <a:r>
              <a:rPr lang="en-US" sz="2000" dirty="0" smtClean="0"/>
              <a:t> de </a:t>
            </a:r>
            <a:r>
              <a:rPr lang="en-US" sz="2000" dirty="0" err="1" smtClean="0"/>
              <a:t>leiding</a:t>
            </a:r>
            <a:r>
              <a:rPr lang="en-US" sz="2000" dirty="0" smtClean="0"/>
              <a:t> de </a:t>
            </a:r>
            <a:r>
              <a:rPr lang="en-US" sz="2000" dirty="0" err="1" smtClean="0"/>
              <a:t>huidige</a:t>
            </a:r>
            <a:r>
              <a:rPr lang="en-US" sz="2000" dirty="0" smtClean="0"/>
              <a:t> </a:t>
            </a:r>
            <a:r>
              <a:rPr lang="en-US" sz="2000" dirty="0" err="1" smtClean="0"/>
              <a:t>beurt</a:t>
            </a:r>
            <a:r>
              <a:rPr lang="en-US" sz="2000" dirty="0" smtClean="0"/>
              <a:t> </a:t>
            </a:r>
            <a:r>
              <a:rPr lang="en-US" sz="2000" dirty="0" err="1" smtClean="0"/>
              <a:t>sluit</a:t>
            </a:r>
            <a:r>
              <a:rPr lang="en-US" sz="2000" dirty="0" smtClean="0"/>
              <a:t>,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gevolgen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</a:t>
            </a:r>
            <a:r>
              <a:rPr lang="en-US" sz="2000" dirty="0" err="1" smtClean="0"/>
              <a:t>doorberekend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0" y="1825625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FF0000"/>
                </a:solidFill>
              </a:rPr>
              <a:t>Ter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discussie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Beurten</a:t>
            </a:r>
            <a:r>
              <a:rPr lang="en-US" sz="1800" dirty="0" smtClean="0">
                <a:solidFill>
                  <a:srgbClr val="FF0000"/>
                </a:solidFill>
              </a:rPr>
              <a:t> op timer?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Via </a:t>
            </a:r>
            <a:r>
              <a:rPr lang="en-US" sz="1800" dirty="0" err="1" smtClean="0">
                <a:solidFill>
                  <a:srgbClr val="FF0000"/>
                </a:solidFill>
              </a:rPr>
              <a:t>een</a:t>
            </a:r>
            <a:r>
              <a:rPr lang="en-US" sz="1800" dirty="0" smtClean="0">
                <a:solidFill>
                  <a:srgbClr val="FF0000"/>
                </a:solidFill>
              </a:rPr>
              <a:t> knop?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Hoe </a:t>
            </a:r>
            <a:r>
              <a:rPr lang="en-US" sz="1800" dirty="0" err="1" smtClean="0">
                <a:solidFill>
                  <a:srgbClr val="FF0000"/>
                </a:solidFill>
              </a:rPr>
              <a:t>maak</a:t>
            </a:r>
            <a:r>
              <a:rPr lang="en-US" sz="1800" dirty="0" smtClean="0">
                <a:solidFill>
                  <a:srgbClr val="FF0000"/>
                </a:solidFill>
              </a:rPr>
              <a:t> je </a:t>
            </a:r>
            <a:r>
              <a:rPr lang="en-US" sz="1800" dirty="0" err="1" smtClean="0">
                <a:solidFill>
                  <a:srgbClr val="FF0000"/>
                </a:solidFill>
              </a:rPr>
              <a:t>inzichtelijk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voor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jeugdleden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wanneer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beurten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starten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</a:rPr>
              <a:t>aflopen</a:t>
            </a:r>
            <a:r>
              <a:rPr lang="en-US" sz="1800" dirty="0" smtClean="0">
                <a:solidFill>
                  <a:srgbClr val="FF0000"/>
                </a:solidFill>
              </a:rPr>
              <a:t>?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RLR </a:t>
            </a:r>
            <a:r>
              <a:rPr lang="en-US" dirty="0" err="1" smtClean="0"/>
              <a:t>architectuur</a:t>
            </a:r>
            <a:r>
              <a:rPr lang="en-US" dirty="0" smtClean="0"/>
              <a:t> (4) - </a:t>
            </a:r>
            <a:r>
              <a:rPr lang="en-US" dirty="0" err="1" smtClean="0"/>
              <a:t>spelbord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Spelbord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matrix</a:t>
            </a:r>
          </a:p>
          <a:p>
            <a:pPr lvl="1"/>
            <a:r>
              <a:rPr lang="en-US" sz="2000" dirty="0" smtClean="0"/>
              <a:t>Letters op Y-as</a:t>
            </a:r>
          </a:p>
          <a:p>
            <a:pPr lvl="1"/>
            <a:r>
              <a:rPr lang="en-US" sz="2000" dirty="0" err="1" smtClean="0"/>
              <a:t>Cijfers</a:t>
            </a:r>
            <a:r>
              <a:rPr lang="en-US" sz="2000" dirty="0" smtClean="0"/>
              <a:t> op X-as</a:t>
            </a:r>
          </a:p>
          <a:p>
            <a:pPr lvl="1"/>
            <a:endParaRPr lang="en-US" sz="2000" dirty="0"/>
          </a:p>
          <a:p>
            <a:r>
              <a:rPr lang="en-US" sz="2400" dirty="0" err="1" smtClean="0"/>
              <a:t>Huidige</a:t>
            </a:r>
            <a:r>
              <a:rPr lang="en-US" sz="2400" dirty="0" smtClean="0"/>
              <a:t> </a:t>
            </a:r>
            <a:r>
              <a:rPr lang="en-US" sz="2400" dirty="0" err="1" smtClean="0"/>
              <a:t>staat</a:t>
            </a:r>
            <a:r>
              <a:rPr lang="en-US" sz="2400" dirty="0" smtClean="0"/>
              <a:t> = </a:t>
            </a:r>
            <a:r>
              <a:rPr lang="en-US" sz="2400" dirty="0" err="1" smtClean="0"/>
              <a:t>boardState</a:t>
            </a:r>
            <a:r>
              <a:rPr lang="en-US" sz="2400" dirty="0" smtClean="0"/>
              <a:t> table</a:t>
            </a:r>
          </a:p>
          <a:p>
            <a:pPr lvl="1"/>
            <a:r>
              <a:rPr lang="en-US" sz="2000" dirty="0" err="1" smtClean="0"/>
              <a:t>Zie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rechts</a:t>
            </a:r>
            <a:endParaRPr lang="en-US" sz="2000" dirty="0" smtClean="0"/>
          </a:p>
          <a:p>
            <a:pPr lvl="1"/>
            <a:r>
              <a:rPr lang="en-US" sz="2000" dirty="0" smtClean="0"/>
              <a:t>1 </a:t>
            </a:r>
            <a:r>
              <a:rPr lang="en-US" sz="2000" dirty="0" err="1" smtClean="0"/>
              <a:t>peleton</a:t>
            </a:r>
            <a:r>
              <a:rPr lang="en-US" sz="2000" dirty="0" smtClean="0"/>
              <a:t> op 1 </a:t>
            </a:r>
            <a:r>
              <a:rPr lang="en-US" sz="2000" dirty="0" err="1" smtClean="0"/>
              <a:t>vak</a:t>
            </a:r>
            <a:r>
              <a:rPr lang="en-US" sz="2000" dirty="0" smtClean="0"/>
              <a:t>: 1 regel</a:t>
            </a:r>
          </a:p>
          <a:p>
            <a:pPr lvl="1"/>
            <a:r>
              <a:rPr lang="en-US" sz="2000" dirty="0" smtClean="0"/>
              <a:t>12 </a:t>
            </a:r>
            <a:r>
              <a:rPr lang="en-US" sz="2000" dirty="0" err="1" smtClean="0"/>
              <a:t>peletons</a:t>
            </a:r>
            <a:r>
              <a:rPr lang="en-US" sz="2000" dirty="0" smtClean="0"/>
              <a:t> op 1 </a:t>
            </a:r>
            <a:r>
              <a:rPr lang="en-US" sz="2000" dirty="0" err="1" smtClean="0"/>
              <a:t>vak</a:t>
            </a:r>
            <a:r>
              <a:rPr lang="en-US" sz="2000" dirty="0" smtClean="0"/>
              <a:t>: 1 regel</a:t>
            </a:r>
          </a:p>
          <a:p>
            <a:pPr lvl="1"/>
            <a:r>
              <a:rPr lang="en-US" sz="2000" dirty="0" smtClean="0"/>
              <a:t>1 tank + 1 </a:t>
            </a:r>
            <a:r>
              <a:rPr lang="en-US" sz="2000" dirty="0" err="1" smtClean="0"/>
              <a:t>peleton</a:t>
            </a:r>
            <a:r>
              <a:rPr lang="en-US" sz="2000" dirty="0" smtClean="0"/>
              <a:t>: 2 regels</a:t>
            </a:r>
          </a:p>
          <a:p>
            <a:pPr lvl="1"/>
            <a:r>
              <a:rPr lang="en-US" sz="2000" dirty="0" smtClean="0"/>
              <a:t>1 tank + 12 </a:t>
            </a:r>
            <a:r>
              <a:rPr lang="en-US" sz="2000" dirty="0" err="1" smtClean="0"/>
              <a:t>peletons</a:t>
            </a:r>
            <a:r>
              <a:rPr lang="en-US" sz="2000" dirty="0" smtClean="0"/>
              <a:t>: 2 regels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Voordelen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Meerdere</a:t>
            </a:r>
            <a:r>
              <a:rPr lang="en-US" sz="2000" dirty="0" smtClean="0"/>
              <a:t> units op 1 square</a:t>
            </a:r>
          </a:p>
          <a:p>
            <a:pPr lvl="1"/>
            <a:r>
              <a:rPr lang="en-US" sz="2000" dirty="0" err="1" smtClean="0"/>
              <a:t>Geschiedenis</a:t>
            </a:r>
            <a:r>
              <a:rPr lang="en-US" sz="2000" dirty="0" smtClean="0"/>
              <a:t> </a:t>
            </a:r>
            <a:r>
              <a:rPr lang="en-US" sz="2000" dirty="0" err="1" smtClean="0"/>
              <a:t>makkelijk</a:t>
            </a:r>
            <a:r>
              <a:rPr lang="en-US" sz="2000" dirty="0" smtClean="0"/>
              <a:t> </a:t>
            </a:r>
            <a:r>
              <a:rPr lang="en-US" sz="2000" dirty="0" err="1" smtClean="0"/>
              <a:t>bij</a:t>
            </a:r>
            <a:r>
              <a:rPr lang="en-US" sz="2000" dirty="0" smtClean="0"/>
              <a:t> te </a:t>
            </a:r>
            <a:r>
              <a:rPr lang="en-US" sz="2000" dirty="0" err="1" smtClean="0"/>
              <a:t>houden</a:t>
            </a:r>
            <a:endParaRPr lang="en-US" sz="2000" dirty="0"/>
          </a:p>
          <a:p>
            <a:pPr lvl="1"/>
            <a:r>
              <a:rPr lang="en-US" sz="2000" dirty="0" smtClean="0"/>
              <a:t>1 Ronde = 1 </a:t>
            </a:r>
            <a:r>
              <a:rPr lang="en-US" sz="2000" dirty="0" err="1" smtClean="0"/>
              <a:t>boardState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87" t="6671" r="8466" b="19301"/>
          <a:stretch/>
        </p:blipFill>
        <p:spPr>
          <a:xfrm>
            <a:off x="5663043" y="1517072"/>
            <a:ext cx="6255329" cy="314844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74506"/>
              </p:ext>
            </p:extLst>
          </p:nvPr>
        </p:nvGraphicFramePr>
        <p:xfrm>
          <a:off x="5663040" y="4665519"/>
          <a:ext cx="6255332" cy="154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37">
                  <a:extLst>
                    <a:ext uri="{9D8B030D-6E8A-4147-A177-3AD203B41FA5}">
                      <a16:colId xmlns:a16="http://schemas.microsoft.com/office/drawing/2014/main" val="2837290999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3543020981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2923627776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3288284872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401719735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83965037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3250371577"/>
                    </a:ext>
                  </a:extLst>
                </a:gridCol>
                <a:gridCol w="946320">
                  <a:extLst>
                    <a:ext uri="{9D8B030D-6E8A-4147-A177-3AD203B41FA5}">
                      <a16:colId xmlns:a16="http://schemas.microsoft.com/office/drawing/2014/main" val="1054400729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157435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  <a:t>index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</a:rPr>
                        <a:t>xPos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</a:rPr>
                        <a:t>yPos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</a:rPr>
                        <a:t>xRes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</a:rPr>
                        <a:t>yRes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  <a:t>player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  <a:t>unit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  <a:t>sprite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</a:rPr>
                        <a:t>quantity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0797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spr_p1_tank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1709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spr_p1_soldier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57930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spr_p2_tank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26893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965"/>
            <a:ext cx="10515600" cy="1325563"/>
          </a:xfrm>
        </p:spPr>
        <p:txBody>
          <a:bodyPr/>
          <a:lstStyle/>
          <a:p>
            <a:r>
              <a:rPr lang="en-US" dirty="0" smtClean="0"/>
              <a:t>RLR </a:t>
            </a:r>
            <a:r>
              <a:rPr lang="en-US" dirty="0" err="1" smtClean="0"/>
              <a:t>architectuur</a:t>
            </a:r>
            <a:r>
              <a:rPr lang="en-US" dirty="0" smtClean="0"/>
              <a:t> (5) – battle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899"/>
            <a:ext cx="6416638" cy="54763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Zodra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verplaatsingen</a:t>
            </a:r>
            <a:r>
              <a:rPr lang="en-US" sz="2400" dirty="0" smtClean="0"/>
              <a:t> </a:t>
            </a:r>
            <a:r>
              <a:rPr lang="en-US" sz="2400" dirty="0" err="1" smtClean="0"/>
              <a:t>gedaan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, </a:t>
            </a:r>
            <a:r>
              <a:rPr lang="en-US" sz="2400" dirty="0" err="1" smtClean="0"/>
              <a:t>ontstaan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gevechten</a:t>
            </a:r>
            <a:r>
              <a:rPr lang="en-US" sz="2400" dirty="0" smtClean="0"/>
              <a:t> op </a:t>
            </a:r>
            <a:r>
              <a:rPr lang="en-US" sz="2400" dirty="0" err="1" smtClean="0"/>
              <a:t>vakken</a:t>
            </a:r>
            <a:r>
              <a:rPr lang="en-US" sz="2400" dirty="0" smtClean="0"/>
              <a:t> die door </a:t>
            </a:r>
            <a:r>
              <a:rPr lang="en-US" sz="2400" dirty="0" err="1" smtClean="0"/>
              <a:t>meer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één</a:t>
            </a:r>
            <a:r>
              <a:rPr lang="en-US" sz="2400" dirty="0" smtClean="0"/>
              <a:t> </a:t>
            </a:r>
            <a:r>
              <a:rPr lang="en-US" sz="2400" dirty="0" err="1" smtClean="0"/>
              <a:t>speler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</a:t>
            </a:r>
            <a:r>
              <a:rPr lang="en-US" sz="2400" dirty="0" err="1" smtClean="0"/>
              <a:t>bezet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volgorde</a:t>
            </a:r>
            <a:r>
              <a:rPr lang="en-US" sz="2400" dirty="0" smtClean="0"/>
              <a:t> van </a:t>
            </a:r>
            <a:r>
              <a:rPr lang="en-US" sz="2400" dirty="0" err="1" smtClean="0"/>
              <a:t>aanvallen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bepaald</a:t>
            </a:r>
            <a:r>
              <a:rPr lang="en-US" sz="2400" dirty="0" smtClean="0"/>
              <a:t> door de </a:t>
            </a:r>
            <a:r>
              <a:rPr lang="en-US" sz="2400" dirty="0" err="1" smtClean="0"/>
              <a:t>relatieve</a:t>
            </a:r>
            <a:r>
              <a:rPr lang="en-US" sz="2400" dirty="0" smtClean="0"/>
              <a:t> </a:t>
            </a:r>
            <a:r>
              <a:rPr lang="en-US" sz="2400" dirty="0" err="1" smtClean="0"/>
              <a:t>kracht</a:t>
            </a:r>
            <a:r>
              <a:rPr lang="en-US" sz="2400" dirty="0" smtClean="0"/>
              <a:t> van units. </a:t>
            </a:r>
            <a:r>
              <a:rPr lang="en-US" sz="2400" dirty="0" err="1" smtClean="0"/>
              <a:t>Bijv</a:t>
            </a:r>
            <a:r>
              <a:rPr lang="en-US" sz="2400" dirty="0" smtClean="0"/>
              <a:t>. De </a:t>
            </a:r>
            <a:r>
              <a:rPr lang="en-US" sz="2400" dirty="0" err="1" smtClean="0"/>
              <a:t>hoogste</a:t>
            </a:r>
            <a:r>
              <a:rPr lang="en-US" sz="2400" dirty="0" smtClean="0"/>
              <a:t> </a:t>
            </a:r>
            <a:r>
              <a:rPr lang="en-US" sz="2400" dirty="0" err="1" smtClean="0"/>
              <a:t>relatieve</a:t>
            </a:r>
            <a:r>
              <a:rPr lang="en-US" sz="2400" dirty="0" smtClean="0"/>
              <a:t> </a:t>
            </a:r>
            <a:r>
              <a:rPr lang="en-US" sz="2400" dirty="0" err="1" smtClean="0"/>
              <a:t>kracht</a:t>
            </a:r>
            <a:r>
              <a:rPr lang="en-US" sz="2400" dirty="0" smtClean="0"/>
              <a:t> is van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mijnenveger</a:t>
            </a:r>
            <a:r>
              <a:rPr lang="en-US" sz="2400" dirty="0" smtClean="0"/>
              <a:t> </a:t>
            </a:r>
            <a:r>
              <a:rPr lang="en-US" sz="2400" dirty="0" err="1" smtClean="0"/>
              <a:t>tegen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mijn</a:t>
            </a:r>
            <a:r>
              <a:rPr lang="en-US" sz="2400" dirty="0" smtClean="0"/>
              <a:t>. De </a:t>
            </a:r>
            <a:r>
              <a:rPr lang="en-US" sz="2400" dirty="0" err="1" smtClean="0"/>
              <a:t>relatieve</a:t>
            </a:r>
            <a:r>
              <a:rPr lang="en-US" sz="2400" dirty="0" smtClean="0"/>
              <a:t> </a:t>
            </a:r>
            <a:r>
              <a:rPr lang="en-US" sz="2400" dirty="0" err="1" smtClean="0"/>
              <a:t>kracht</a:t>
            </a:r>
            <a:r>
              <a:rPr lang="en-US" sz="2400" dirty="0" smtClean="0"/>
              <a:t> </a:t>
            </a:r>
            <a:r>
              <a:rPr lang="en-US" sz="2400" dirty="0" err="1" smtClean="0"/>
              <a:t>kan</a:t>
            </a:r>
            <a:r>
              <a:rPr lang="en-US" sz="2400" dirty="0" smtClean="0"/>
              <a:t> je </a:t>
            </a:r>
            <a:r>
              <a:rPr lang="en-US" sz="2400" dirty="0" err="1" smtClean="0"/>
              <a:t>zien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‘je </a:t>
            </a:r>
            <a:r>
              <a:rPr lang="en-US" sz="2400" dirty="0" err="1" smtClean="0"/>
              <a:t>hebt</a:t>
            </a:r>
            <a:r>
              <a:rPr lang="en-US" sz="2400" dirty="0" smtClean="0"/>
              <a:t> N*unit x </a:t>
            </a:r>
            <a:r>
              <a:rPr lang="en-US" sz="2400" dirty="0" err="1" smtClean="0"/>
              <a:t>nodig</a:t>
            </a:r>
            <a:r>
              <a:rPr lang="en-US" sz="2400" dirty="0" smtClean="0"/>
              <a:t> om 1*unit y te </a:t>
            </a:r>
            <a:r>
              <a:rPr lang="en-US" sz="2400" dirty="0" err="1" smtClean="0"/>
              <a:t>verslaan</a:t>
            </a:r>
            <a:r>
              <a:rPr lang="en-US" sz="2400" dirty="0" smtClean="0"/>
              <a:t>’.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Je </a:t>
            </a:r>
            <a:r>
              <a:rPr lang="en-US" sz="2400" dirty="0" err="1" smtClean="0"/>
              <a:t>geeft</a:t>
            </a:r>
            <a:r>
              <a:rPr lang="en-US" sz="2400" dirty="0" smtClean="0"/>
              <a:t> </a:t>
            </a:r>
            <a:r>
              <a:rPr lang="en-US" sz="2400" dirty="0" err="1" smtClean="0"/>
              <a:t>hiermee</a:t>
            </a:r>
            <a:r>
              <a:rPr lang="en-US" sz="2400" dirty="0" smtClean="0"/>
              <a:t> </a:t>
            </a:r>
            <a:r>
              <a:rPr lang="en-US" sz="2400" dirty="0" err="1" smtClean="0"/>
              <a:t>dus</a:t>
            </a:r>
            <a:r>
              <a:rPr lang="en-US" sz="2400" dirty="0" smtClean="0"/>
              <a:t> in </a:t>
            </a:r>
            <a:r>
              <a:rPr lang="en-US" sz="2400" dirty="0" err="1" smtClean="0"/>
              <a:t>één</a:t>
            </a:r>
            <a:r>
              <a:rPr lang="en-US" sz="2400" dirty="0" smtClean="0"/>
              <a:t> </a:t>
            </a:r>
            <a:r>
              <a:rPr lang="en-US" sz="2400" dirty="0" err="1" smtClean="0"/>
              <a:t>keer</a:t>
            </a:r>
            <a:r>
              <a:rPr lang="en-US" sz="2400" dirty="0" smtClean="0"/>
              <a:t> de </a:t>
            </a:r>
            <a:r>
              <a:rPr lang="en-US" sz="2400" dirty="0" err="1" smtClean="0"/>
              <a:t>aanvalskracht</a:t>
            </a:r>
            <a:r>
              <a:rPr lang="en-US" sz="2400" dirty="0" smtClean="0"/>
              <a:t>, </a:t>
            </a:r>
            <a:r>
              <a:rPr lang="en-US" sz="2400" dirty="0" err="1" smtClean="0"/>
              <a:t>verdedigingskracht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mate van </a:t>
            </a:r>
            <a:r>
              <a:rPr lang="en-US" sz="2400" dirty="0" err="1" smtClean="0"/>
              <a:t>specializatie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. i.e</a:t>
            </a:r>
            <a:r>
              <a:rPr lang="en-US" sz="2400" dirty="0" smtClean="0"/>
              <a:t>. je </a:t>
            </a:r>
            <a:r>
              <a:rPr lang="en-US" sz="2400" dirty="0" err="1" smtClean="0"/>
              <a:t>wil</a:t>
            </a:r>
            <a:r>
              <a:rPr lang="en-US" sz="2400" dirty="0" smtClean="0"/>
              <a:t> </a:t>
            </a:r>
            <a:r>
              <a:rPr lang="en-US" sz="2400" dirty="0" err="1" smtClean="0"/>
              <a:t>waarschijnlijk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anti-tank heel </a:t>
            </a:r>
            <a:r>
              <a:rPr lang="en-US" sz="2400" dirty="0" err="1" smtClean="0"/>
              <a:t>sterk</a:t>
            </a:r>
            <a:r>
              <a:rPr lang="en-US" sz="2400" dirty="0" smtClean="0"/>
              <a:t> is </a:t>
            </a:r>
            <a:r>
              <a:rPr lang="en-US" sz="2400" dirty="0" err="1" smtClean="0"/>
              <a:t>tegen</a:t>
            </a:r>
            <a:r>
              <a:rPr lang="en-US" sz="2400" dirty="0" smtClean="0"/>
              <a:t> tanks (</a:t>
            </a:r>
            <a:r>
              <a:rPr lang="en-US" sz="2400" dirty="0" err="1" smtClean="0"/>
              <a:t>bijv</a:t>
            </a:r>
            <a:r>
              <a:rPr lang="en-US" sz="2400" dirty="0" smtClean="0"/>
              <a:t>. 100), maar </a:t>
            </a:r>
            <a:r>
              <a:rPr lang="en-US" sz="2400" dirty="0" err="1" smtClean="0"/>
              <a:t>vervolgens</a:t>
            </a:r>
            <a:r>
              <a:rPr lang="en-US" sz="2400" dirty="0" smtClean="0"/>
              <a:t> </a:t>
            </a:r>
            <a:r>
              <a:rPr lang="en-US" sz="2400" dirty="0" err="1" smtClean="0"/>
              <a:t>zwak</a:t>
            </a:r>
            <a:r>
              <a:rPr lang="en-US" sz="2400" dirty="0" smtClean="0"/>
              <a:t> </a:t>
            </a:r>
            <a:r>
              <a:rPr lang="en-US" sz="2400" dirty="0" err="1" smtClean="0"/>
              <a:t>tegen</a:t>
            </a:r>
            <a:r>
              <a:rPr lang="en-US" sz="2400" dirty="0" smtClean="0"/>
              <a:t> </a:t>
            </a:r>
            <a:r>
              <a:rPr lang="en-US" sz="2400" dirty="0" err="1" smtClean="0"/>
              <a:t>bijna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andere</a:t>
            </a:r>
            <a:r>
              <a:rPr lang="en-US" sz="2400" dirty="0" smtClean="0"/>
              <a:t> units.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peleton</a:t>
            </a:r>
            <a:r>
              <a:rPr lang="en-US" sz="2400" dirty="0" smtClean="0"/>
              <a:t> </a:t>
            </a:r>
            <a:r>
              <a:rPr lang="en-US" sz="2400" dirty="0" err="1" smtClean="0"/>
              <a:t>daarentegen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vergelijkbare</a:t>
            </a:r>
            <a:r>
              <a:rPr lang="en-US" sz="2400" dirty="0" smtClean="0"/>
              <a:t> </a:t>
            </a:r>
            <a:r>
              <a:rPr lang="en-US" sz="2400" dirty="0" err="1" smtClean="0"/>
              <a:t>aanvalswaarde</a:t>
            </a:r>
            <a:r>
              <a:rPr lang="en-US" sz="2400" dirty="0" smtClean="0"/>
              <a:t> </a:t>
            </a:r>
            <a:r>
              <a:rPr lang="en-US" sz="2400" dirty="0" err="1" smtClean="0"/>
              <a:t>tegen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units.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Zodra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gevechtsactie</a:t>
            </a:r>
            <a:r>
              <a:rPr lang="en-US" sz="2400" dirty="0" smtClean="0"/>
              <a:t> </a:t>
            </a:r>
            <a:r>
              <a:rPr lang="en-US" sz="2400" dirty="0" err="1" smtClean="0"/>
              <a:t>plaatsvind</a:t>
            </a:r>
            <a:r>
              <a:rPr lang="en-US" sz="2400" dirty="0" smtClean="0"/>
              <a:t>,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gekeken</a:t>
            </a:r>
            <a:r>
              <a:rPr lang="en-US" sz="2400" dirty="0" smtClean="0"/>
              <a:t> </a:t>
            </a:r>
            <a:r>
              <a:rPr lang="en-US" sz="2400" dirty="0" err="1" smtClean="0"/>
              <a:t>welke</a:t>
            </a:r>
            <a:r>
              <a:rPr lang="en-US" sz="2400" dirty="0" smtClean="0"/>
              <a:t> unit de </a:t>
            </a:r>
            <a:r>
              <a:rPr lang="en-US" sz="2400" dirty="0" err="1" smtClean="0"/>
              <a:t>hoogste</a:t>
            </a:r>
            <a:r>
              <a:rPr lang="en-US" sz="2400" dirty="0" smtClean="0"/>
              <a:t> </a:t>
            </a:r>
            <a:r>
              <a:rPr lang="en-US" sz="2400" dirty="0" err="1" smtClean="0"/>
              <a:t>relatieve</a:t>
            </a:r>
            <a:r>
              <a:rPr lang="en-US" sz="2400" dirty="0" smtClean="0"/>
              <a:t> </a:t>
            </a:r>
            <a:r>
              <a:rPr lang="en-US" sz="2400" dirty="0" err="1" smtClean="0"/>
              <a:t>aanvalswaarde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</a:t>
            </a:r>
            <a:r>
              <a:rPr lang="en-US" sz="2400" dirty="0" err="1" smtClean="0"/>
              <a:t>tegen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andere</a:t>
            </a:r>
            <a:r>
              <a:rPr lang="en-US" sz="2400" dirty="0" smtClean="0"/>
              <a:t> unit die </a:t>
            </a:r>
            <a:r>
              <a:rPr lang="en-US" sz="2400" dirty="0" err="1" smtClean="0"/>
              <a:t>deel</a:t>
            </a:r>
            <a:r>
              <a:rPr lang="en-US" sz="2400" dirty="0" smtClean="0"/>
              <a:t> </a:t>
            </a:r>
            <a:r>
              <a:rPr lang="en-US" sz="2400" dirty="0" err="1" smtClean="0"/>
              <a:t>uitmaakt</a:t>
            </a:r>
            <a:r>
              <a:rPr lang="en-US" sz="2400" dirty="0" smtClean="0"/>
              <a:t> van het </a:t>
            </a:r>
            <a:r>
              <a:rPr lang="en-US" sz="2400" dirty="0" err="1" smtClean="0"/>
              <a:t>huidige</a:t>
            </a:r>
            <a:r>
              <a:rPr lang="en-US" sz="2400" dirty="0" smtClean="0"/>
              <a:t> </a:t>
            </a:r>
            <a:r>
              <a:rPr lang="en-US" sz="2400" dirty="0" err="1" smtClean="0"/>
              <a:t>gevecht</a:t>
            </a:r>
            <a:r>
              <a:rPr lang="en-US" sz="2400" dirty="0" smtClean="0"/>
              <a:t>.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mijn</a:t>
            </a:r>
            <a:r>
              <a:rPr lang="en-US" sz="2400" dirty="0" smtClean="0"/>
              <a:t> in het </a:t>
            </a:r>
            <a:r>
              <a:rPr lang="en-US" sz="2400" dirty="0" err="1" smtClean="0"/>
              <a:t>spel</a:t>
            </a:r>
            <a:r>
              <a:rPr lang="en-US" sz="2400" dirty="0" smtClean="0"/>
              <a:t> is </a:t>
            </a:r>
            <a:r>
              <a:rPr lang="en-US" sz="2400" dirty="0" err="1" smtClean="0"/>
              <a:t>zal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mijnenveger</a:t>
            </a:r>
            <a:r>
              <a:rPr lang="en-US" sz="2400" dirty="0" smtClean="0"/>
              <a:t> 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dirty="0" err="1" smtClean="0"/>
              <a:t>altijd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eerste</a:t>
            </a:r>
            <a:r>
              <a:rPr lang="en-US" sz="2400" dirty="0" smtClean="0"/>
              <a:t> </a:t>
            </a:r>
            <a:r>
              <a:rPr lang="en-US" sz="2400" dirty="0" err="1" smtClean="0"/>
              <a:t>aanvallen</a:t>
            </a:r>
            <a:r>
              <a:rPr lang="en-US" sz="2400" dirty="0" smtClean="0"/>
              <a:t>, maar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mijn</a:t>
            </a:r>
            <a:r>
              <a:rPr lang="en-US" sz="2400" dirty="0" smtClean="0"/>
              <a:t> </a:t>
            </a:r>
            <a:r>
              <a:rPr lang="en-US" sz="2400" dirty="0" err="1" smtClean="0"/>
              <a:t>zal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waarschijnlijk</a:t>
            </a:r>
            <a:r>
              <a:rPr lang="en-US" sz="2400" dirty="0" smtClean="0"/>
              <a:t> </a:t>
            </a:r>
            <a:r>
              <a:rPr lang="en-US" sz="2400" dirty="0" err="1" smtClean="0"/>
              <a:t>eerst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andere</a:t>
            </a:r>
            <a:r>
              <a:rPr lang="en-US" sz="2400" dirty="0" smtClean="0"/>
              <a:t> unit </a:t>
            </a:r>
            <a:r>
              <a:rPr lang="en-US" sz="2400" dirty="0" err="1" smtClean="0"/>
              <a:t>aanvallen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aanvalskracht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aanvallende</a:t>
            </a:r>
            <a:r>
              <a:rPr lang="en-US" sz="2400" dirty="0" smtClean="0"/>
              <a:t> unit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vermenigvuldigt</a:t>
            </a:r>
            <a:r>
              <a:rPr lang="en-US" sz="2400" dirty="0" smtClean="0"/>
              <a:t> met het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units. </a:t>
            </a: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getal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van het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aangevallen</a:t>
            </a:r>
            <a:r>
              <a:rPr lang="en-US" sz="2400" dirty="0" smtClean="0"/>
              <a:t> units </a:t>
            </a:r>
            <a:r>
              <a:rPr lang="en-US" sz="2400" dirty="0" err="1" smtClean="0"/>
              <a:t>afgetrokken</a:t>
            </a:r>
            <a:r>
              <a:rPr lang="en-US" sz="2400" dirty="0" smtClean="0"/>
              <a:t>. </a:t>
            </a:r>
            <a:r>
              <a:rPr lang="en-US" sz="2400" dirty="0" err="1" smtClean="0"/>
              <a:t>Vervolgens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de </a:t>
            </a:r>
            <a:r>
              <a:rPr lang="en-US" sz="2400" dirty="0" err="1" smtClean="0"/>
              <a:t>aanvalskracht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aanvallende</a:t>
            </a:r>
            <a:r>
              <a:rPr lang="en-US" sz="2400" dirty="0" smtClean="0"/>
              <a:t> unit </a:t>
            </a:r>
            <a:r>
              <a:rPr lang="en-US" sz="2400" dirty="0" err="1" smtClean="0"/>
              <a:t>verminderd</a:t>
            </a:r>
            <a:r>
              <a:rPr lang="en-US" sz="2400" dirty="0" smtClean="0"/>
              <a:t> met de ‘</a:t>
            </a:r>
            <a:r>
              <a:rPr lang="en-US" sz="2400" dirty="0" err="1" smtClean="0"/>
              <a:t>verbruikte</a:t>
            </a:r>
            <a:r>
              <a:rPr lang="en-US" sz="2400" dirty="0" smtClean="0"/>
              <a:t>’ </a:t>
            </a:r>
            <a:r>
              <a:rPr lang="en-US" sz="2400" dirty="0" err="1" smtClean="0"/>
              <a:t>aanvalskracht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als</a:t>
            </a:r>
            <a:r>
              <a:rPr lang="en-US" sz="2400" dirty="0" smtClean="0"/>
              <a:t> %). </a:t>
            </a:r>
            <a:r>
              <a:rPr lang="en-US" sz="2400" dirty="0" err="1" smtClean="0"/>
              <a:t>Bijvoorbeeld</a:t>
            </a:r>
            <a:r>
              <a:rPr lang="en-US" sz="2400" dirty="0" smtClean="0"/>
              <a:t>: </a:t>
            </a:r>
            <a:r>
              <a:rPr lang="en-US" sz="2400" dirty="0" err="1" smtClean="0"/>
              <a:t>een</a:t>
            </a:r>
            <a:r>
              <a:rPr lang="en-US" sz="2400" dirty="0" smtClean="0"/>
              <a:t> tank </a:t>
            </a:r>
            <a:r>
              <a:rPr lang="en-US" sz="2400" dirty="0" err="1" smtClean="0"/>
              <a:t>kan</a:t>
            </a:r>
            <a:r>
              <a:rPr lang="en-US" sz="2400" dirty="0" smtClean="0"/>
              <a:t> 4 </a:t>
            </a:r>
            <a:r>
              <a:rPr lang="en-US" sz="2400" dirty="0" err="1" smtClean="0"/>
              <a:t>peletons</a:t>
            </a:r>
            <a:r>
              <a:rPr lang="en-US" sz="2400" dirty="0" smtClean="0"/>
              <a:t> </a:t>
            </a:r>
            <a:r>
              <a:rPr lang="en-US" sz="2400" dirty="0" err="1" smtClean="0"/>
              <a:t>verslaan</a:t>
            </a:r>
            <a:r>
              <a:rPr lang="en-US" sz="2400" dirty="0" smtClean="0"/>
              <a:t>, </a:t>
            </a:r>
            <a:r>
              <a:rPr lang="en-US" sz="2400" dirty="0" err="1" smtClean="0"/>
              <a:t>óf</a:t>
            </a:r>
            <a:r>
              <a:rPr lang="en-US" sz="2400" dirty="0" smtClean="0"/>
              <a:t> 3 </a:t>
            </a:r>
            <a:r>
              <a:rPr lang="en-US" sz="2400" dirty="0" err="1" smtClean="0"/>
              <a:t>peletons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één</a:t>
            </a:r>
            <a:r>
              <a:rPr lang="en-US" sz="2400" dirty="0" smtClean="0"/>
              <a:t> </a:t>
            </a:r>
            <a:r>
              <a:rPr lang="en-US" sz="2400" dirty="0" err="1" smtClean="0"/>
              <a:t>mijnenveger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err="1" smtClean="0"/>
              <a:t>Belangrijk</a:t>
            </a:r>
            <a:r>
              <a:rPr lang="en-US" sz="2400" dirty="0" smtClean="0"/>
              <a:t>: </a:t>
            </a:r>
            <a:r>
              <a:rPr lang="en-US" sz="2400" dirty="0" err="1" smtClean="0"/>
              <a:t>na</a:t>
            </a:r>
            <a:r>
              <a:rPr lang="en-US" sz="2400" dirty="0" smtClean="0"/>
              <a:t> ELKE </a:t>
            </a:r>
            <a:r>
              <a:rPr lang="en-US" sz="2400" dirty="0" err="1" smtClean="0"/>
              <a:t>aanval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opnieuw</a:t>
            </a:r>
            <a:r>
              <a:rPr lang="en-US" sz="2400" dirty="0" smtClean="0"/>
              <a:t> </a:t>
            </a:r>
            <a:r>
              <a:rPr lang="en-US" sz="2400" dirty="0" err="1" smtClean="0"/>
              <a:t>bepaald</a:t>
            </a:r>
            <a:r>
              <a:rPr lang="en-US" sz="2400" dirty="0" smtClean="0"/>
              <a:t> wat de unit is met de </a:t>
            </a:r>
            <a:r>
              <a:rPr lang="en-US" sz="2400" dirty="0" err="1" smtClean="0"/>
              <a:t>hoogste</a:t>
            </a:r>
            <a:r>
              <a:rPr lang="en-US" sz="2400" dirty="0" smtClean="0"/>
              <a:t> </a:t>
            </a:r>
            <a:r>
              <a:rPr lang="en-US" sz="2400" dirty="0" err="1" smtClean="0"/>
              <a:t>aanvalswaarde</a:t>
            </a:r>
            <a:r>
              <a:rPr lang="en-US" sz="2400" dirty="0" smtClean="0"/>
              <a:t>.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betekend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het </a:t>
            </a:r>
            <a:r>
              <a:rPr lang="en-US" sz="2400" dirty="0" err="1" smtClean="0"/>
              <a:t>kán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unit twee </a:t>
            </a:r>
            <a:r>
              <a:rPr lang="en-US" sz="2400" dirty="0" err="1" smtClean="0"/>
              <a:t>keer</a:t>
            </a:r>
            <a:r>
              <a:rPr lang="en-US" sz="2400" dirty="0" smtClean="0"/>
              <a:t> </a:t>
            </a:r>
            <a:r>
              <a:rPr lang="en-US" sz="2400" dirty="0" err="1" smtClean="0"/>
              <a:t>achter</a:t>
            </a:r>
            <a:r>
              <a:rPr lang="en-US" sz="2400" dirty="0" smtClean="0"/>
              <a:t> </a:t>
            </a:r>
            <a:r>
              <a:rPr lang="en-US" sz="2400" dirty="0" err="1" smtClean="0"/>
              <a:t>elkaar</a:t>
            </a:r>
            <a:r>
              <a:rPr lang="en-US" sz="2400" dirty="0" smtClean="0"/>
              <a:t> </a:t>
            </a:r>
            <a:r>
              <a:rPr lang="en-US" sz="2400" dirty="0" err="1" smtClean="0"/>
              <a:t>aanvalt</a:t>
            </a:r>
            <a:r>
              <a:rPr lang="en-US" sz="2400" dirty="0" smtClean="0"/>
              <a:t>. Maar het </a:t>
            </a:r>
            <a:r>
              <a:rPr lang="en-US" sz="2400" dirty="0" err="1" smtClean="0"/>
              <a:t>kan</a:t>
            </a:r>
            <a:r>
              <a:rPr lang="en-US" sz="2400" dirty="0" smtClean="0"/>
              <a:t> </a:t>
            </a:r>
            <a:r>
              <a:rPr lang="en-US" sz="2400" dirty="0" err="1" smtClean="0"/>
              <a:t>ook</a:t>
            </a:r>
            <a:r>
              <a:rPr lang="en-US" sz="2400" dirty="0" smtClean="0"/>
              <a:t> zo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de </a:t>
            </a:r>
            <a:r>
              <a:rPr lang="en-US" sz="2400" dirty="0" err="1" smtClean="0"/>
              <a:t>relatieve</a:t>
            </a:r>
            <a:r>
              <a:rPr lang="en-US" sz="2400" dirty="0" smtClean="0"/>
              <a:t> </a:t>
            </a:r>
            <a:r>
              <a:rPr lang="en-US" sz="2400" dirty="0" err="1" smtClean="0"/>
              <a:t>aanvalswaarde</a:t>
            </a:r>
            <a:r>
              <a:rPr lang="en-US" sz="2400" dirty="0" smtClean="0"/>
              <a:t> van </a:t>
            </a:r>
            <a:r>
              <a:rPr lang="en-US" sz="2400" dirty="0" err="1" smtClean="0"/>
              <a:t>een</a:t>
            </a:r>
            <a:r>
              <a:rPr lang="en-US" sz="2400" dirty="0" smtClean="0"/>
              <a:t> unit </a:t>
            </a:r>
            <a:r>
              <a:rPr lang="en-US" sz="2400" dirty="0" err="1" smtClean="0"/>
              <a:t>dusdanig</a:t>
            </a:r>
            <a:r>
              <a:rPr lang="en-US" sz="2400" dirty="0" smtClean="0"/>
              <a:t> </a:t>
            </a:r>
            <a:r>
              <a:rPr lang="en-US" sz="2400" dirty="0" err="1" smtClean="0"/>
              <a:t>verminderd</a:t>
            </a:r>
            <a:r>
              <a:rPr lang="en-US" sz="2400" dirty="0" smtClean="0"/>
              <a:t>,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eerst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andere</a:t>
            </a:r>
            <a:r>
              <a:rPr lang="en-US" sz="2400" dirty="0" smtClean="0"/>
              <a:t> unit </a:t>
            </a:r>
            <a:r>
              <a:rPr lang="en-US" sz="2400" dirty="0" err="1" smtClean="0"/>
              <a:t>aanvalt</a:t>
            </a:r>
            <a:r>
              <a:rPr lang="en-US" sz="2400" dirty="0" smtClean="0"/>
              <a:t>. </a:t>
            </a:r>
            <a:r>
              <a:rPr lang="en-US" sz="2400" dirty="0" err="1" smtClean="0"/>
              <a:t>Bijvoorbeeld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err="1" smtClean="0"/>
              <a:t>Gevecht</a:t>
            </a:r>
            <a:r>
              <a:rPr lang="en-US" sz="2400" dirty="0" smtClean="0"/>
              <a:t>: 2x </a:t>
            </a:r>
            <a:r>
              <a:rPr lang="en-US" sz="2400" dirty="0" err="1" smtClean="0"/>
              <a:t>tankA</a:t>
            </a:r>
            <a:r>
              <a:rPr lang="en-US" sz="2400" dirty="0" smtClean="0"/>
              <a:t> vs 1x tankB+2x </a:t>
            </a:r>
            <a:r>
              <a:rPr lang="en-US" sz="2400" dirty="0" err="1" smtClean="0"/>
              <a:t>peletonB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Stap</a:t>
            </a:r>
            <a:r>
              <a:rPr lang="en-US" sz="2400" dirty="0" smtClean="0"/>
              <a:t> 1: 2x </a:t>
            </a:r>
            <a:r>
              <a:rPr lang="en-US" sz="2400" dirty="0" err="1" smtClean="0"/>
              <a:t>tankA</a:t>
            </a:r>
            <a:r>
              <a:rPr lang="en-US" sz="2400" dirty="0" smtClean="0"/>
              <a:t> </a:t>
            </a:r>
            <a:r>
              <a:rPr lang="en-US" sz="2400" dirty="0" err="1" smtClean="0"/>
              <a:t>valt</a:t>
            </a:r>
            <a:r>
              <a:rPr lang="en-US" sz="2400" dirty="0" smtClean="0"/>
              <a:t> 2x </a:t>
            </a:r>
            <a:r>
              <a:rPr lang="en-US" sz="2400" dirty="0" err="1" smtClean="0"/>
              <a:t>peletonB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(</a:t>
            </a:r>
            <a:r>
              <a:rPr lang="en-US" sz="2400" dirty="0" err="1" smtClean="0"/>
              <a:t>aanvalskracht</a:t>
            </a:r>
            <a:r>
              <a:rPr lang="en-US" sz="2400" dirty="0" smtClean="0"/>
              <a:t> </a:t>
            </a:r>
            <a:r>
              <a:rPr lang="en-US" sz="2400" dirty="0" err="1" smtClean="0"/>
              <a:t>tankA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0.75, nog ‘1,5 tank over’)</a:t>
            </a:r>
          </a:p>
          <a:p>
            <a:pPr marL="0" indent="0">
              <a:buNone/>
            </a:pPr>
            <a:r>
              <a:rPr lang="en-US" sz="2400" dirty="0" err="1" smtClean="0"/>
              <a:t>Stap</a:t>
            </a:r>
            <a:r>
              <a:rPr lang="en-US" sz="2400" dirty="0" smtClean="0"/>
              <a:t> 2: 1x </a:t>
            </a:r>
            <a:r>
              <a:rPr lang="en-US" sz="2400" dirty="0" err="1" smtClean="0"/>
              <a:t>tankB</a:t>
            </a:r>
            <a:r>
              <a:rPr lang="en-US" sz="2400" dirty="0" smtClean="0"/>
              <a:t> </a:t>
            </a:r>
            <a:r>
              <a:rPr lang="en-US" sz="2400" dirty="0" err="1" smtClean="0"/>
              <a:t>valt</a:t>
            </a:r>
            <a:r>
              <a:rPr lang="en-US" sz="2400" dirty="0" smtClean="0"/>
              <a:t> 2x </a:t>
            </a:r>
            <a:r>
              <a:rPr lang="en-US" sz="2400" dirty="0" err="1" smtClean="0"/>
              <a:t>tankA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(1x </a:t>
            </a:r>
            <a:r>
              <a:rPr lang="en-US" sz="2400" dirty="0" err="1" smtClean="0"/>
              <a:t>tankA</a:t>
            </a:r>
            <a:r>
              <a:rPr lang="en-US" sz="2400" dirty="0" smtClean="0"/>
              <a:t> </a:t>
            </a:r>
            <a:r>
              <a:rPr lang="en-US" sz="2400" dirty="0" err="1" smtClean="0"/>
              <a:t>sneuvelt</a:t>
            </a:r>
            <a:r>
              <a:rPr lang="en-US" sz="2400" dirty="0" smtClean="0"/>
              <a:t>, </a:t>
            </a:r>
            <a:r>
              <a:rPr lang="en-US" sz="2400" dirty="0"/>
              <a:t>1x </a:t>
            </a:r>
            <a:r>
              <a:rPr lang="en-US" sz="2400" dirty="0" err="1"/>
              <a:t>tankA</a:t>
            </a:r>
            <a:r>
              <a:rPr lang="en-US" sz="2400" dirty="0"/>
              <a:t> </a:t>
            </a:r>
            <a:r>
              <a:rPr lang="en-US" sz="2400" dirty="0" smtClean="0"/>
              <a:t>over. </a:t>
            </a:r>
            <a:r>
              <a:rPr lang="en-US" sz="2400" dirty="0" err="1" smtClean="0"/>
              <a:t>kracht</a:t>
            </a:r>
            <a:r>
              <a:rPr lang="en-US" sz="2400" dirty="0" smtClean="0"/>
              <a:t> </a:t>
            </a:r>
            <a:r>
              <a:rPr lang="en-US" sz="2400" dirty="0" err="1" smtClean="0"/>
              <a:t>tankB</a:t>
            </a:r>
            <a:r>
              <a:rPr lang="en-US" sz="2400" dirty="0" smtClean="0"/>
              <a:t>-&gt;0)</a:t>
            </a:r>
          </a:p>
          <a:p>
            <a:pPr marL="0" indent="0">
              <a:buNone/>
            </a:pPr>
            <a:r>
              <a:rPr lang="en-US" sz="2400" dirty="0" err="1" smtClean="0"/>
              <a:t>Stap</a:t>
            </a:r>
            <a:r>
              <a:rPr lang="en-US" sz="2400" dirty="0" smtClean="0"/>
              <a:t> 3: 1x </a:t>
            </a:r>
            <a:r>
              <a:rPr lang="en-US" sz="2400" dirty="0" err="1" smtClean="0"/>
              <a:t>tankA</a:t>
            </a:r>
            <a:r>
              <a:rPr lang="en-US" sz="2400" dirty="0" smtClean="0"/>
              <a:t> </a:t>
            </a:r>
            <a:r>
              <a:rPr lang="en-US" sz="2400" dirty="0" err="1" smtClean="0"/>
              <a:t>valt</a:t>
            </a:r>
            <a:r>
              <a:rPr lang="en-US" sz="2400" dirty="0" smtClean="0"/>
              <a:t> 1x </a:t>
            </a:r>
            <a:r>
              <a:rPr lang="en-US" sz="2400" dirty="0" err="1" smtClean="0"/>
              <a:t>tankB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(1x </a:t>
            </a:r>
            <a:r>
              <a:rPr lang="en-US" sz="2400" dirty="0" err="1" smtClean="0"/>
              <a:t>tankA</a:t>
            </a:r>
            <a:r>
              <a:rPr lang="en-US" sz="2400" dirty="0" smtClean="0"/>
              <a:t> </a:t>
            </a:r>
            <a:r>
              <a:rPr lang="en-US" sz="2400" dirty="0" err="1" smtClean="0"/>
              <a:t>sneuvelt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Stap</a:t>
            </a:r>
            <a:r>
              <a:rPr lang="en-US" sz="2400" dirty="0" smtClean="0"/>
              <a:t> 4: 1x </a:t>
            </a:r>
            <a:r>
              <a:rPr lang="en-US" sz="2400" dirty="0" err="1" smtClean="0"/>
              <a:t>tankB</a:t>
            </a:r>
            <a:r>
              <a:rPr lang="en-US" sz="2400" dirty="0" smtClean="0"/>
              <a:t> </a:t>
            </a:r>
            <a:r>
              <a:rPr lang="en-US" sz="2400" dirty="0" err="1" smtClean="0"/>
              <a:t>blijft</a:t>
            </a:r>
            <a:r>
              <a:rPr lang="en-US" sz="2400" dirty="0" smtClean="0"/>
              <a:t> over</a:t>
            </a:r>
          </a:p>
          <a:p>
            <a:pPr marL="0" indent="0">
              <a:buNone/>
            </a:pP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zorgt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elke</a:t>
            </a:r>
            <a:r>
              <a:rPr lang="en-US" sz="2400" dirty="0" smtClean="0"/>
              <a:t> unit </a:t>
            </a:r>
            <a:r>
              <a:rPr lang="en-US" sz="2400" dirty="0" err="1" smtClean="0"/>
              <a:t>zijn</a:t>
            </a:r>
            <a:r>
              <a:rPr lang="en-US" sz="2400" dirty="0" smtClean="0"/>
              <a:t> ‘</a:t>
            </a:r>
            <a:r>
              <a:rPr lang="en-US" sz="2400" dirty="0" err="1" smtClean="0"/>
              <a:t>maximale</a:t>
            </a:r>
            <a:r>
              <a:rPr lang="en-US" sz="2400" dirty="0" smtClean="0"/>
              <a:t> </a:t>
            </a:r>
            <a:r>
              <a:rPr lang="en-US" sz="2400" dirty="0" err="1" smtClean="0"/>
              <a:t>potentie</a:t>
            </a:r>
            <a:r>
              <a:rPr lang="en-US" sz="2400" dirty="0" smtClean="0"/>
              <a:t>’ </a:t>
            </a:r>
            <a:r>
              <a:rPr lang="en-US" sz="2400" dirty="0" err="1" smtClean="0"/>
              <a:t>behaalt</a:t>
            </a:r>
            <a:r>
              <a:rPr lang="en-US" sz="2400" dirty="0" smtClean="0"/>
              <a:t>. I.e. </a:t>
            </a:r>
            <a:r>
              <a:rPr lang="en-US" sz="2400" dirty="0" err="1" smtClean="0"/>
              <a:t>elke</a:t>
            </a:r>
            <a:r>
              <a:rPr lang="en-US" sz="2400" dirty="0" smtClean="0"/>
              <a:t> unit </a:t>
            </a:r>
            <a:r>
              <a:rPr lang="en-US" sz="2400" dirty="0" err="1" smtClean="0"/>
              <a:t>richt</a:t>
            </a:r>
            <a:r>
              <a:rPr lang="en-US" sz="2400" dirty="0" smtClean="0"/>
              <a:t> </a:t>
            </a:r>
            <a:r>
              <a:rPr lang="en-US" sz="2400" dirty="0" err="1" smtClean="0"/>
              <a:t>maximale</a:t>
            </a:r>
            <a:r>
              <a:rPr lang="en-US" sz="2400" dirty="0" smtClean="0"/>
              <a:t> </a:t>
            </a:r>
            <a:r>
              <a:rPr lang="en-US" sz="2400" dirty="0" err="1" smtClean="0"/>
              <a:t>schade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, ten </a:t>
            </a:r>
            <a:r>
              <a:rPr lang="en-US" sz="2400" dirty="0" err="1" smtClean="0"/>
              <a:t>minste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van </a:t>
            </a:r>
            <a:r>
              <a:rPr lang="en-US" sz="2400" dirty="0" err="1" smtClean="0"/>
              <a:t>tevoren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uitgeschakeld</a:t>
            </a:r>
            <a:r>
              <a:rPr lang="en-US" sz="2400" dirty="0" smtClean="0"/>
              <a:t> door </a:t>
            </a:r>
            <a:r>
              <a:rPr lang="en-US" sz="2400" dirty="0" err="1" smtClean="0"/>
              <a:t>een</a:t>
            </a:r>
            <a:r>
              <a:rPr lang="en-US" sz="2400" dirty="0" smtClean="0"/>
              <a:t> specialist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3760"/>
              </p:ext>
            </p:extLst>
          </p:nvPr>
        </p:nvGraphicFramePr>
        <p:xfrm>
          <a:off x="7486785" y="1534223"/>
          <a:ext cx="4098962" cy="3232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852">
                  <a:extLst>
                    <a:ext uri="{9D8B030D-6E8A-4147-A177-3AD203B41FA5}">
                      <a16:colId xmlns:a16="http://schemas.microsoft.com/office/drawing/2014/main" val="299684036"/>
                    </a:ext>
                  </a:extLst>
                </a:gridCol>
                <a:gridCol w="522685">
                  <a:extLst>
                    <a:ext uri="{9D8B030D-6E8A-4147-A177-3AD203B41FA5}">
                      <a16:colId xmlns:a16="http://schemas.microsoft.com/office/drawing/2014/main" val="4280955755"/>
                    </a:ext>
                  </a:extLst>
                </a:gridCol>
                <a:gridCol w="522685">
                  <a:extLst>
                    <a:ext uri="{9D8B030D-6E8A-4147-A177-3AD203B41FA5}">
                      <a16:colId xmlns:a16="http://schemas.microsoft.com/office/drawing/2014/main" val="3694903828"/>
                    </a:ext>
                  </a:extLst>
                </a:gridCol>
                <a:gridCol w="522685">
                  <a:extLst>
                    <a:ext uri="{9D8B030D-6E8A-4147-A177-3AD203B41FA5}">
                      <a16:colId xmlns:a16="http://schemas.microsoft.com/office/drawing/2014/main" val="348327940"/>
                    </a:ext>
                  </a:extLst>
                </a:gridCol>
                <a:gridCol w="522685">
                  <a:extLst>
                    <a:ext uri="{9D8B030D-6E8A-4147-A177-3AD203B41FA5}">
                      <a16:colId xmlns:a16="http://schemas.microsoft.com/office/drawing/2014/main" val="601168630"/>
                    </a:ext>
                  </a:extLst>
                </a:gridCol>
                <a:gridCol w="522685">
                  <a:extLst>
                    <a:ext uri="{9D8B030D-6E8A-4147-A177-3AD203B41FA5}">
                      <a16:colId xmlns:a16="http://schemas.microsoft.com/office/drawing/2014/main" val="2033077091"/>
                    </a:ext>
                  </a:extLst>
                </a:gridCol>
                <a:gridCol w="522685">
                  <a:extLst>
                    <a:ext uri="{9D8B030D-6E8A-4147-A177-3AD203B41FA5}">
                      <a16:colId xmlns:a16="http://schemas.microsoft.com/office/drawing/2014/main" val="739964461"/>
                    </a:ext>
                  </a:extLst>
                </a:gridCol>
              </a:tblGrid>
              <a:tr h="63933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Tank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Peleton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Anti-tank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Mijn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Mijnenveger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Artillerie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16268"/>
                  </a:ext>
                </a:extLst>
              </a:tr>
              <a:tr h="43214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Tank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79578"/>
                  </a:ext>
                </a:extLst>
              </a:tr>
              <a:tr h="432142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Peleton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0.25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0.5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25859"/>
                  </a:ext>
                </a:extLst>
              </a:tr>
              <a:tr h="43214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Anti-tank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87690"/>
                  </a:ext>
                </a:extLst>
              </a:tr>
              <a:tr h="432142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Mijn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79113"/>
                  </a:ext>
                </a:extLst>
              </a:tr>
              <a:tr h="432142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Mijnenveger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19895"/>
                  </a:ext>
                </a:extLst>
              </a:tr>
              <a:tr h="432142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Vrachtwagen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9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1258</Words>
  <Application>Microsoft Office PowerPoint</Application>
  <PresentationFormat>Widescreen</PresentationFormat>
  <Paragraphs>264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Office Theme</vt:lpstr>
      <vt:lpstr>PowerPoint Presentation</vt:lpstr>
      <vt:lpstr>Wensenlijst</vt:lpstr>
      <vt:lpstr>Centraal idee (1)</vt:lpstr>
      <vt:lpstr>Centraal idee (2)</vt:lpstr>
      <vt:lpstr>RLR architectuur (1) - software</vt:lpstr>
      <vt:lpstr>RLR architectuur (2) – definitie zetten</vt:lpstr>
      <vt:lpstr>RLR architectuur (3) – definitie beurten</vt:lpstr>
      <vt:lpstr>RLR architectuur (4) - spelbord</vt:lpstr>
      <vt:lpstr>RLR architectuur (5) – battle engine</vt:lpstr>
      <vt:lpstr>RLR software screen 1 (main)</vt:lpstr>
      <vt:lpstr>RLR software screen 2 (remote)</vt:lpstr>
      <vt:lpstr>PowerPoint Presentation</vt:lpstr>
      <vt:lpstr>Wensenlijst – Important</vt:lpstr>
      <vt:lpstr>Wensenlijst – Nice-to-have</vt:lpstr>
      <vt:lpstr>BUGHUNT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Boer, Sebastiaan den</dc:creator>
  <cp:lastModifiedBy>Boer, Sebastiaan den</cp:lastModifiedBy>
  <cp:revision>29</cp:revision>
  <dcterms:created xsi:type="dcterms:W3CDTF">2018-08-24T09:44:04Z</dcterms:created>
  <dcterms:modified xsi:type="dcterms:W3CDTF">2018-09-06T10:44:01Z</dcterms:modified>
</cp:coreProperties>
</file>