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7C639-487E-8146-B6D9-03078E23E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4D90C-92BB-6142-9278-0B4309E5F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58792-4FD5-9047-85AF-648A7EBC1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BAA6-4244-3A40-AEE5-300773E83BB0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B7846-5E07-4245-BD8F-2FE4F4DE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B95BB-62AD-8C40-9466-F435F080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A23F-9AAA-1040-B03F-C756E6F4F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7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46A0-8967-B645-875B-6C7B7CAA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93576-2E91-0B4D-A8C9-17B39AA15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4022E-2C6D-8745-B12F-511266291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BAA6-4244-3A40-AEE5-300773E83BB0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1B479-2818-8B48-8F97-23A9CCB7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A5DC7-7E49-524D-9AC9-8674F65B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A23F-9AAA-1040-B03F-C756E6F4F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8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583D4E-0C97-BE42-9A72-095F8BC74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5419A-079B-8E4A-83C4-9F497651D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FD550-6995-654C-BEFA-FACCC7B0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BAA6-4244-3A40-AEE5-300773E83BB0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C9801-F286-5D45-961A-4E27515D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FD6E1-6504-CE49-BC72-8B34D6E5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A23F-9AAA-1040-B03F-C756E6F4F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1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D1EA-0B0D-AE47-8185-7B82C48E6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EA519-C2DC-FE40-99D4-21967CBAC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3FEF4-F326-B14B-A990-7F3D4FBFE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BAA6-4244-3A40-AEE5-300773E83BB0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6B08E-306D-544E-BA24-3F4BC3D3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8AE4-5EB1-DF42-BF87-DCF47968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A23F-9AAA-1040-B03F-C756E6F4F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6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B6BA-A116-5E4D-A6D0-67B8B00B0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87383-7673-2742-811D-1C8378B51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EEEF-EACF-F646-BDED-E2C4C090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BAA6-4244-3A40-AEE5-300773E83BB0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5ACC2-269D-AD4F-AD09-3681C6B8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A5682-77EA-C644-A9BF-32922B0A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A23F-9AAA-1040-B03F-C756E6F4F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2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0DBC-7B8B-4C46-85FC-3C09662D0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8A9AE-65D1-A44E-B601-52BBC74FA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D920B-DCDB-D14D-97E3-BE1D70E75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CE347-3D91-554B-91E4-7C5F1D5D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BAA6-4244-3A40-AEE5-300773E83BB0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37B4F-21A6-FA45-A749-5143D511D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74C0B-0CE7-1046-9D69-973BC40D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A23F-9AAA-1040-B03F-C756E6F4F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2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B247-595A-0041-AD0A-300F46AF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72314-F83B-814A-95A1-B95B21AB9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E9E84-CE69-174A-8D3F-D9BA210DD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3A6814-B560-A445-84D2-C60FBDEE0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9185FD-359D-374C-A5C9-009FD762B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EDC2D1-49C5-DB4C-A653-587BD3BEF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BAA6-4244-3A40-AEE5-300773E83BB0}" type="datetimeFigureOut">
              <a:rPr lang="en-US" smtClean="0"/>
              <a:t>9/23/21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616A64-090E-9E4D-A479-26C75E24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682BB-8295-9E4B-A52E-68AAF753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A23F-9AAA-1040-B03F-C756E6F4F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7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4195-B837-CA4E-AACE-6BC14AC4E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3CB81-317C-0E45-A940-60C602A0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BAA6-4244-3A40-AEE5-300773E83BB0}" type="datetimeFigureOut">
              <a:rPr lang="en-US" smtClean="0"/>
              <a:t>9/23/21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03966-0B51-EB4F-B70C-36CEAC4BC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7B16D-370F-B94E-B035-3F69D10C4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A23F-9AAA-1040-B03F-C756E6F4F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3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EDC530-9C0D-5443-957B-DFBF5605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BAA6-4244-3A40-AEE5-300773E83BB0}" type="datetimeFigureOut">
              <a:rPr lang="en-US" smtClean="0"/>
              <a:t>9/23/21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11BAFA-AC95-7749-8171-0E641F74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439E7-639D-384F-8061-35AA81B3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A23F-9AAA-1040-B03F-C756E6F4F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8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CCEEA-B290-2043-BDFA-7888645C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3252-8F8C-7047-96B5-6B990DB7F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10FB8-66FE-2D43-AF70-A70685374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7620B-D476-514B-96F8-EAC9C41E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BAA6-4244-3A40-AEE5-300773E83BB0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2EE0B-B057-9F45-B3CD-EEE3CBFA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7C987-E862-C244-9D30-A4AA1D04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A23F-9AAA-1040-B03F-C756E6F4F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5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3DFC7-40CE-4642-B84B-4BB0FF325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B1996-B75B-C14D-A68E-3F84C5425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0A7E4-FF9A-7743-98CC-2F393D05E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6E096-D8E6-B14B-A7C8-67404AE5A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BAA6-4244-3A40-AEE5-300773E83BB0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5F231-192A-6D4C-AAA8-4A28A7E4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5A164-FFAE-C446-A32F-27876542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A23F-9AAA-1040-B03F-C756E6F4F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1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5D632-6258-0747-9AB1-EFFBE8B82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CD8DE-8829-4E43-847F-C30D6407E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7BEBF-40C5-0042-923D-D577C057A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FBAA6-4244-3A40-AEE5-300773E83BB0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7BA50-3E30-FD4B-8168-537D4180D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BB1A7-6C7B-6842-8003-64F1BCB7A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5A23F-9AAA-1040-B03F-C756E6F4F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7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CB7A-DC87-2548-9964-F9185BC030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WD Gas disks</a:t>
            </a:r>
            <a:br>
              <a:rPr lang="en-US"/>
            </a:br>
            <a:r>
              <a:rPr lang="en-US"/>
              <a:t>J2044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AD600-C0D0-D143-8061-7C9E167DD8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639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3026-B3D7-CE48-A7C0-AF75CE86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Sandbox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3308C9F3-F5D6-B347-9E9F-9579AF0CC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667" y="1825625"/>
            <a:ext cx="9870666" cy="4351338"/>
          </a:xfrm>
        </p:spPr>
      </p:pic>
    </p:spTree>
    <p:extLst>
      <p:ext uri="{BB962C8B-B14F-4D97-AF65-F5344CB8AC3E}">
        <p14:creationId xmlns:p14="http://schemas.microsoft.com/office/powerpoint/2010/main" val="2157432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799C2-C60B-094A-B607-70C69F2E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sz="4000"/>
              <a:t>Transit of second (large) body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E439ED8-1A30-C54D-8FB2-AAA6AB268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74" y="2421924"/>
            <a:ext cx="3748633" cy="3711146"/>
          </a:xfrm>
          <a:prstGeom prst="rect">
            <a:avLst/>
          </a:prstGeom>
        </p:spPr>
      </p:pic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D69FB9D4-A291-C04C-A9A0-49BA3313D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889" y="2421924"/>
            <a:ext cx="4948195" cy="37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02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8498E-98CD-1645-B9EA-F7733378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sz="4000" dirty="0"/>
              <a:t>Uniform circular disk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383AF8C-854F-A047-999F-EFF1AEF4C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93" y="2421924"/>
            <a:ext cx="4948195" cy="3711146"/>
          </a:xfrm>
          <a:prstGeom prst="rect">
            <a:avLst/>
          </a:prstGeom>
        </p:spPr>
      </p:pic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47AEA8D-707C-5242-AB5E-B747D45FF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889" y="2421924"/>
            <a:ext cx="4948195" cy="37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8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55292-5E0A-FC48-8D48-4C29D6244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11105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Elliptic disk (e=0.2)</a:t>
            </a:r>
          </a:p>
        </p:txBody>
      </p:sp>
      <p:pic>
        <p:nvPicPr>
          <p:cNvPr id="32" name="Picture 31" descr="Chart, histogram&#10;&#10;Description automatically generated">
            <a:extLst>
              <a:ext uri="{FF2B5EF4-FFF2-40B4-BE49-F238E27FC236}">
                <a16:creationId xmlns:a16="http://schemas.microsoft.com/office/drawing/2014/main" id="{84FDB0A2-FC23-DD46-A3D3-978E5C8C5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21" y="1834939"/>
            <a:ext cx="2742634" cy="2056976"/>
          </a:xfrm>
          <a:prstGeom prst="rect">
            <a:avLst/>
          </a:prstGeom>
        </p:spPr>
      </p:pic>
      <p:pic>
        <p:nvPicPr>
          <p:cNvPr id="29" name="Picture 28" descr="Chart, histogram&#10;&#10;Description automatically generated">
            <a:extLst>
              <a:ext uri="{FF2B5EF4-FFF2-40B4-BE49-F238E27FC236}">
                <a16:creationId xmlns:a16="http://schemas.microsoft.com/office/drawing/2014/main" id="{F65E3882-4306-FE45-AF95-9B92744F9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756" y="1834939"/>
            <a:ext cx="2742634" cy="2056976"/>
          </a:xfrm>
          <a:prstGeom prst="rect">
            <a:avLst/>
          </a:prstGeom>
        </p:spPr>
      </p:pic>
      <p:pic>
        <p:nvPicPr>
          <p:cNvPr id="34" name="Picture 33" descr="Chart, histogram&#10;&#10;Description automatically generated">
            <a:extLst>
              <a:ext uri="{FF2B5EF4-FFF2-40B4-BE49-F238E27FC236}">
                <a16:creationId xmlns:a16="http://schemas.microsoft.com/office/drawing/2014/main" id="{9AA9A171-A7BB-1341-A198-3B4669472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3113" y="1834939"/>
            <a:ext cx="2742634" cy="2056976"/>
          </a:xfrm>
          <a:prstGeom prst="rect">
            <a:avLst/>
          </a:prstGeom>
        </p:spPr>
      </p:pic>
      <p:pic>
        <p:nvPicPr>
          <p:cNvPr id="20" name="Picture 1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8D20967-A06C-7F4C-A5F9-A3D5A825CA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9756" y="4059128"/>
            <a:ext cx="2742634" cy="2056976"/>
          </a:xfrm>
          <a:prstGeom prst="rect">
            <a:avLst/>
          </a:prstGeom>
        </p:spPr>
      </p:pic>
      <p:pic>
        <p:nvPicPr>
          <p:cNvPr id="25" name="Picture 2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C732F6A-78B7-FB4E-8225-3F66E4B45B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3113" y="4059128"/>
            <a:ext cx="2742634" cy="2056976"/>
          </a:xfrm>
          <a:prstGeom prst="rect">
            <a:avLst/>
          </a:prstGeom>
        </p:spPr>
      </p:pic>
      <p:pic>
        <p:nvPicPr>
          <p:cNvPr id="22" name="Picture 21" descr="Graphical user interface&#10;&#10;Description automatically generated">
            <a:extLst>
              <a:ext uri="{FF2B5EF4-FFF2-40B4-BE49-F238E27FC236}">
                <a16:creationId xmlns:a16="http://schemas.microsoft.com/office/drawing/2014/main" id="{26961AF9-D678-A44F-901A-D2478D60D5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821" y="4059128"/>
            <a:ext cx="2742634" cy="205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0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4E289-E2EB-4248-983C-A7FE52401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Velocity space</a:t>
            </a:r>
          </a:p>
        </p:txBody>
      </p:sp>
      <p:pic>
        <p:nvPicPr>
          <p:cNvPr id="11" name="Content Placeholder 10" descr="Chart, diagram&#10;&#10;Description automatically generated">
            <a:extLst>
              <a:ext uri="{FF2B5EF4-FFF2-40B4-BE49-F238E27FC236}">
                <a16:creationId xmlns:a16="http://schemas.microsoft.com/office/drawing/2014/main" id="{715636B9-AFB6-4645-B49B-B045F85FB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39874"/>
            <a:ext cx="5986463" cy="5245607"/>
          </a:xfrm>
        </p:spPr>
      </p:pic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95D9F1D0-EBB9-B949-9552-2BDDFAB40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630" y="0"/>
            <a:ext cx="403837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F91C78-CE93-A84E-9550-F60AC765F682}"/>
              </a:ext>
            </a:extLst>
          </p:cNvPr>
          <p:cNvSpPr txBox="1"/>
          <p:nvPr/>
        </p:nvSpPr>
        <p:spPr>
          <a:xfrm>
            <a:off x="5986463" y="6123543"/>
            <a:ext cx="1938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Manser</a:t>
            </a:r>
            <a:r>
              <a:rPr lang="en-US" dirty="0"/>
              <a:t> et al. 2016</a:t>
            </a:r>
          </a:p>
        </p:txBody>
      </p:sp>
    </p:spTree>
    <p:extLst>
      <p:ext uri="{BB962C8B-B14F-4D97-AF65-F5344CB8AC3E}">
        <p14:creationId xmlns:p14="http://schemas.microsoft.com/office/powerpoint/2010/main" val="150610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C6598-2EB1-EE4C-9B5F-4A7AE6B37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sz="4000"/>
              <a:t>Velocity space in elliptical disks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EA3871AC-4C47-5440-928E-E39B9A8A6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93" y="2421924"/>
            <a:ext cx="4948194" cy="3711146"/>
          </a:xfrm>
          <a:prstGeom prst="rect">
            <a:avLst/>
          </a:prstGeom>
        </p:spPr>
      </p:pic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4A681C31-0183-734F-8461-FDD2264CE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889" y="2421924"/>
            <a:ext cx="4948194" cy="37111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271A87-1854-4B45-BB7C-06FC707FFD71}"/>
              </a:ext>
            </a:extLst>
          </p:cNvPr>
          <p:cNvSpPr txBox="1"/>
          <p:nvPr/>
        </p:nvSpPr>
        <p:spPr>
          <a:xfrm>
            <a:off x="3068167" y="629589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e=0.2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5012EA-E86B-A04F-B964-204A362AC9B7}"/>
              </a:ext>
            </a:extLst>
          </p:cNvPr>
          <p:cNvSpPr txBox="1"/>
          <p:nvPr/>
        </p:nvSpPr>
        <p:spPr>
          <a:xfrm>
            <a:off x="8428363" y="629589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e=0</a:t>
            </a:r>
          </a:p>
        </p:txBody>
      </p:sp>
    </p:spTree>
    <p:extLst>
      <p:ext uri="{BB962C8B-B14F-4D97-AF65-F5344CB8AC3E}">
        <p14:creationId xmlns:p14="http://schemas.microsoft.com/office/powerpoint/2010/main" val="146097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C0E4-E863-8940-A4FF-74EA2429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uniform disks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AC203-2EA0-2C40-AF54-2CAB79B01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Emissivity(Marsh &amp; Horne 1986):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Uniform in time for elliptical disks: </a:t>
            </a:r>
          </a:p>
          <a:p>
            <a:pPr marL="457200" lvl="1" indent="0">
              <a:buNone/>
            </a:pPr>
            <a:r>
              <a:rPr lang="en-US" dirty="0"/>
              <a:t>Higher density where velocity is smaller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9C21EB1-9237-3843-9A79-F5F9C26E4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537" y="1690688"/>
            <a:ext cx="1358900" cy="71120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6D83396-700E-6942-B00F-64F54A2B1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587" y="1027906"/>
            <a:ext cx="3727450" cy="380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4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8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A09CE-1CDD-4443-9820-BC54CCC25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J2044</a:t>
            </a:r>
          </a:p>
        </p:txBody>
      </p:sp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857DFDC1-AC8A-8C42-B167-AC4A0E18F9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18" r="-2" b="-2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11" name="Content Placeholder 10" descr="Chart, histogram&#10;&#10;Description automatically generated">
            <a:extLst>
              <a:ext uri="{FF2B5EF4-FFF2-40B4-BE49-F238E27FC236}">
                <a16:creationId xmlns:a16="http://schemas.microsoft.com/office/drawing/2014/main" id="{953CB4D3-9FF3-7F4C-9C7A-E436511B9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9853" r="-2" b="763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28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2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A2A4D-B25E-C748-B3F7-48CA5DBBD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Mike 2 fit</a:t>
            </a:r>
          </a:p>
        </p:txBody>
      </p:sp>
      <p:pic>
        <p:nvPicPr>
          <p:cNvPr id="22" name="Content Placeholder 21" descr="Chart&#10;&#10;Description automatically generated">
            <a:extLst>
              <a:ext uri="{FF2B5EF4-FFF2-40B4-BE49-F238E27FC236}">
                <a16:creationId xmlns:a16="http://schemas.microsoft.com/office/drawing/2014/main" id="{0E90DCB5-BF8F-5B4C-835B-F19A0165E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93" y="2421924"/>
            <a:ext cx="4948195" cy="3711146"/>
          </a:xfrm>
          <a:prstGeom prst="rect">
            <a:avLst/>
          </a:prstGeom>
        </p:spPr>
      </p:pic>
      <p:pic>
        <p:nvPicPr>
          <p:cNvPr id="24" name="Picture 23" descr="Chart&#10;&#10;Description automatically generated with low confidence">
            <a:extLst>
              <a:ext uri="{FF2B5EF4-FFF2-40B4-BE49-F238E27FC236}">
                <a16:creationId xmlns:a16="http://schemas.microsoft.com/office/drawing/2014/main" id="{D3287D50-68C8-D945-AD40-4BA748F67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889" y="2421924"/>
            <a:ext cx="4948195" cy="37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8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CCB0-41E9-7347-962D-AE4767A21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XShooter</a:t>
            </a:r>
            <a:r>
              <a:rPr lang="en-US" dirty="0"/>
              <a:t> fit?</a:t>
            </a:r>
          </a:p>
        </p:txBody>
      </p: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A8FDF3B8-E421-D047-8EB2-D746091DB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64455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72</Words>
  <Application>Microsoft Macintosh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WD Gas disks J2044</vt:lpstr>
      <vt:lpstr>Uniform circular disk</vt:lpstr>
      <vt:lpstr>Elliptic disk (e=0.2)</vt:lpstr>
      <vt:lpstr>Velocity space</vt:lpstr>
      <vt:lpstr>Velocity space in elliptical disks</vt:lpstr>
      <vt:lpstr>Model of uniform disks</vt:lpstr>
      <vt:lpstr>J2044</vt:lpstr>
      <vt:lpstr>Mike 2 fit</vt:lpstr>
      <vt:lpstr>XShooter fit?</vt:lpstr>
      <vt:lpstr>Sandbox</vt:lpstr>
      <vt:lpstr>Transit of second (large) body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WD Gas disks JL59</dc:title>
  <dc:creator>Shumailov Zakhar</dc:creator>
  <cp:lastModifiedBy>Shumailov Zakhar</cp:lastModifiedBy>
  <cp:revision>4</cp:revision>
  <dcterms:created xsi:type="dcterms:W3CDTF">2021-09-22T18:04:58Z</dcterms:created>
  <dcterms:modified xsi:type="dcterms:W3CDTF">2021-09-23T12:26:41Z</dcterms:modified>
</cp:coreProperties>
</file>