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6D1BD21-0E9D-466D-9FF6-C7867B5E6B78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46B72AE-4E80-4DDD-896A-B9D45ED5482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Работали:</a:t>
            </a:r>
          </a:p>
          <a:p>
            <a:r>
              <a:rPr lang="ru-RU" dirty="0" smtClean="0"/>
              <a:t>Тетрис – Бойцов Себастьян</a:t>
            </a:r>
          </a:p>
          <a:p>
            <a:r>
              <a:rPr lang="ru-RU" dirty="0" smtClean="0"/>
              <a:t>Змейка – Потапов Егор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r>
              <a:rPr lang="en-US" dirty="0" smtClean="0"/>
              <a:t>/</a:t>
            </a:r>
            <a:r>
              <a:rPr lang="ru-RU" dirty="0" smtClean="0"/>
              <a:t>змейка </a:t>
            </a:r>
            <a:r>
              <a:rPr lang="ru-RU" dirty="0" err="1" smtClean="0"/>
              <a:t>геймс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53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Иногда вам хочется насладиться старыми</a:t>
            </a:r>
            <a:r>
              <a:rPr lang="en-US" dirty="0" smtClean="0"/>
              <a:t>, </a:t>
            </a:r>
            <a:r>
              <a:rPr lang="ru-RU" dirty="0" smtClean="0"/>
              <a:t>забытыми играми. И тут приходит наш проект</a:t>
            </a:r>
            <a:r>
              <a:rPr lang="en-US" dirty="0" smtClean="0"/>
              <a:t>, </a:t>
            </a:r>
            <a:r>
              <a:rPr lang="ru-RU" dirty="0" smtClean="0"/>
              <a:t>который объединяет тетрис</a:t>
            </a:r>
            <a:r>
              <a:rPr lang="en-US" dirty="0" smtClean="0"/>
              <a:t>, </a:t>
            </a:r>
            <a:r>
              <a:rPr lang="ru-RU" dirty="0" smtClean="0"/>
              <a:t>змейку.</a:t>
            </a:r>
          </a:p>
          <a:p>
            <a:r>
              <a:rPr lang="ru-RU" dirty="0" smtClean="0"/>
              <a:t>Ещё была идея объединить их</a:t>
            </a:r>
            <a:r>
              <a:rPr lang="en-US" dirty="0" smtClean="0"/>
              <a:t>, </a:t>
            </a:r>
            <a:r>
              <a:rPr lang="ru-RU" dirty="0" smtClean="0"/>
              <a:t>но все сложилась по-другому.</a:t>
            </a:r>
          </a:p>
          <a:p>
            <a:r>
              <a:rPr lang="ru-RU" dirty="0" smtClean="0"/>
              <a:t>В будущем: доделать игру</a:t>
            </a:r>
            <a:r>
              <a:rPr lang="en-US" dirty="0" smtClean="0"/>
              <a:t>, </a:t>
            </a:r>
            <a:r>
              <a:rPr lang="ru-RU" dirty="0" smtClean="0"/>
              <a:t>скрытый пункт (объединиться с </a:t>
            </a:r>
            <a:r>
              <a:rPr lang="ru-RU" dirty="0" err="1" smtClean="0"/>
              <a:t>пакманом</a:t>
            </a:r>
            <a:r>
              <a:rPr lang="ru-RU" dirty="0" smtClean="0"/>
              <a:t>))</a:t>
            </a:r>
          </a:p>
          <a:p>
            <a:r>
              <a:rPr lang="ru-RU" dirty="0" smtClean="0"/>
              <a:t>Количество строк: </a:t>
            </a:r>
            <a:endParaRPr lang="en-US" dirty="0" smtClean="0"/>
          </a:p>
          <a:p>
            <a:r>
              <a:rPr lang="en-US" dirty="0" smtClean="0"/>
              <a:t>1115+</a:t>
            </a:r>
            <a:endParaRPr lang="ru-RU" dirty="0" smtClean="0"/>
          </a:p>
          <a:p>
            <a:r>
              <a:rPr lang="ru-RU" dirty="0" smtClean="0"/>
              <a:t>Бойцов </a:t>
            </a:r>
            <a:r>
              <a:rPr lang="en-US" dirty="0" smtClean="0"/>
              <a:t>(</a:t>
            </a:r>
            <a:r>
              <a:rPr lang="ru-RU" dirty="0" smtClean="0"/>
              <a:t>только тетрис)</a:t>
            </a:r>
          </a:p>
          <a:p>
            <a:r>
              <a:rPr lang="ru-RU" dirty="0" smtClean="0"/>
              <a:t>Потапов </a:t>
            </a:r>
            <a:r>
              <a:rPr lang="en-US" dirty="0" smtClean="0"/>
              <a:t>(</a:t>
            </a:r>
            <a:r>
              <a:rPr lang="ru-RU" dirty="0" smtClean="0"/>
              <a:t>змейка и объединение</a:t>
            </a:r>
            <a:r>
              <a:rPr lang="en-US" dirty="0" smtClean="0"/>
              <a:t>, </a:t>
            </a:r>
            <a:r>
              <a:rPr lang="ru-RU" dirty="0" smtClean="0"/>
              <a:t>плюс спас мой тетрис)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27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2480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85" y="1655633"/>
            <a:ext cx="2447925" cy="126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0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3746376" cy="1143000"/>
          </a:xfrm>
        </p:spPr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640"/>
            <a:ext cx="44005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8"/>
            <a:ext cx="3888431" cy="40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32540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</TotalTime>
  <Words>83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Горизонт</vt:lpstr>
      <vt:lpstr>Тетрис/змейка геймс</vt:lpstr>
      <vt:lpstr>Описание</vt:lpstr>
      <vt:lpstr>Библиотеки</vt:lpstr>
      <vt:lpstr>Тетрис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Тетрис/змейка геймс</dc:title>
  <dc:creator>Present Present</dc:creator>
  <cp:lastModifiedBy>Present Present</cp:lastModifiedBy>
  <cp:revision>3</cp:revision>
  <dcterms:created xsi:type="dcterms:W3CDTF">2023-02-14T14:18:23Z</dcterms:created>
  <dcterms:modified xsi:type="dcterms:W3CDTF">2023-02-14T15:05:46Z</dcterms:modified>
</cp:coreProperties>
</file>