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E7AF-5C75-D1BE-1576-7904C3609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DFF9-1584-9987-FE33-D36E3D04F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D5317-63C8-603B-68F3-0B2A5001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3478-67CE-AC89-4895-690A5262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50BAA-6DC4-1D93-E9CE-6628DF8A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3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7F66-8A4C-F495-17C1-07A1883F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40EBD-3099-4F0C-3D4E-CCFB79777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C84B-5099-EE08-F0E0-C8DC9481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33FE-BB30-43E1-95C2-A5AA2617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09F71-F3AD-2BE0-01AB-28E0F280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94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42F90-C417-1746-A40D-703104CB7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0FCFE-40E1-99FE-87B4-738628C4E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7E64-7D08-753E-0A06-4ADE326C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5557-597D-FF27-3A0F-439E7D00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1A76-8528-9578-A36A-B5A27B80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7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BE22-5C09-789F-3FE0-62E72953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8704-95DD-2377-10F0-60E1E2E1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D293-77C8-97BF-1003-85AEC4F2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A03C4-B93F-B370-6F54-5F703E21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0DAC-31A7-A7B2-39EE-078D13F1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16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6D63-9DBE-8FB9-519B-02D5A3FD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B85B7-F4F7-B031-5A77-9D9989B8C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68F0-32E1-565E-EFD1-9FBBB6A1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EF8A-2B3C-90C4-7150-117EC5E8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ED82D-F07A-5329-7DC4-4A1252EC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83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EB98-1C6C-5514-A2EB-34A96FB1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2FE72-6441-7A15-DB96-A48B19421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0AB10-7E01-ADDF-67EB-B36E8CEA3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84A3E-D20C-C517-CEF1-3163341D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1E089-2BD5-7471-D0D6-51E274D2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BBCA6-D5A9-7ED8-E1D3-715A0BA4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31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D87F-878E-8D93-0824-D90D98C3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D6816-6F53-5220-D5B8-DFED6A70E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44ACF-9C68-AADE-F672-DAFC398D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BCD60-ECFD-7B22-38ED-D1FE891D7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22A7E-5956-5147-7ADA-BC2A67C32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B031A-1A59-0E8B-27E6-4CCDB6D2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243F6-D2BD-8A1A-5983-81F2AB15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F80A8-E0AF-D45D-EDC2-07BA211B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39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853B-3992-FEE4-A2B8-7E216202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3386D-C211-FCE9-BB34-BE7659C8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B827B-9032-9043-142B-2DB3B83D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0C00C-3190-2A79-B1EC-37B06A0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01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F84F6-D902-970D-6B0E-D78DA1A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4A01F-1587-CA5A-24D8-9C5E12E4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CC1F6-AD4C-B7B5-D6AF-1840E379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63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9FE0-A020-3B28-D49C-D43BE699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B9004-970F-2F74-1645-B0DF66E57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9140D-9204-2FC2-6A40-62E52FC5D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2ADFF-D180-BE54-3B01-E09651C8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58D3A-233B-FD59-93F9-9BF9B819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C09C3-CE35-F36A-2952-CB468D4C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6C72-81B1-230D-9D96-EB5B6431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9D945-F44B-D169-EA87-FA3E4BB45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FC60D-4F28-A14D-22DE-E5A36C8B1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E95BF-417A-8225-5246-9B456029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BD71F-ED6E-8CB7-5DAB-02963247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0C936-006E-68B8-A622-B25CB132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55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AC432-7D92-AA08-2066-3F01908D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729A1-412A-0A0F-4444-B04890783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6324-2BE1-B1D7-547B-7966619C6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6514-E3C9-403E-B9FA-FF0B564ACEA5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19190-B4BF-5677-6EBD-CC6F1FD37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E451-6D64-66EC-7CCD-D047D0982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36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A733-7102-23D1-9D11-7ED06061E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Upravljanje</a:t>
            </a:r>
            <a:r>
              <a:rPr lang="en-GB" dirty="0"/>
              <a:t> z </a:t>
            </a:r>
            <a:r>
              <a:rPr lang="en-GB" dirty="0" err="1"/>
              <a:t>bazo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nepovezan</a:t>
            </a:r>
            <a:r>
              <a:rPr lang="en-GB" dirty="0"/>
              <a:t> </a:t>
            </a:r>
            <a:r>
              <a:rPr lang="en-GB" dirty="0" err="1"/>
              <a:t>način</a:t>
            </a:r>
            <a:r>
              <a:rPr lang="en-GB" dirty="0"/>
              <a:t> v </a:t>
            </a:r>
            <a:r>
              <a:rPr lang="en-GB" dirty="0" err="1"/>
              <a:t>jeziku</a:t>
            </a:r>
            <a:r>
              <a:rPr lang="en-GB" dirty="0"/>
              <a:t>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2A9B3-EC51-E648-76BA-A78CDC7DE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925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8DB3-C9AE-001B-46CA-94482147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Ideja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8436-E78F-3462-0D6F-9BB30A71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Imeli</a:t>
            </a:r>
            <a:r>
              <a:rPr lang="en-GB" dirty="0"/>
              <a:t> </a:t>
            </a:r>
            <a:r>
              <a:rPr lang="en-GB" dirty="0" err="1"/>
              <a:t>bomo</a:t>
            </a:r>
            <a:r>
              <a:rPr lang="en-GB" dirty="0"/>
              <a:t> </a:t>
            </a:r>
            <a:r>
              <a:rPr lang="en-GB" dirty="0" err="1"/>
              <a:t>grafični</a:t>
            </a:r>
            <a:r>
              <a:rPr lang="en-GB" dirty="0"/>
              <a:t> </a:t>
            </a:r>
            <a:r>
              <a:rPr lang="en-GB" dirty="0" err="1"/>
              <a:t>vmesnik</a:t>
            </a:r>
            <a:r>
              <a:rPr lang="en-GB" dirty="0"/>
              <a:t>, </a:t>
            </a:r>
            <a:r>
              <a:rPr lang="en-GB" dirty="0" err="1"/>
              <a:t>kjer</a:t>
            </a:r>
            <a:r>
              <a:rPr lang="en-GB" dirty="0"/>
              <a:t> </a:t>
            </a:r>
            <a:r>
              <a:rPr lang="en-GB" dirty="0" err="1"/>
              <a:t>bo</a:t>
            </a:r>
            <a:r>
              <a:rPr lang="en-GB" dirty="0"/>
              <a:t> </a:t>
            </a:r>
            <a:r>
              <a:rPr lang="en-GB" dirty="0" err="1"/>
              <a:t>možen</a:t>
            </a:r>
            <a:r>
              <a:rPr lang="en-GB" dirty="0"/>
              <a:t> </a:t>
            </a:r>
            <a:r>
              <a:rPr lang="en-GB" dirty="0" err="1"/>
              <a:t>pogled</a:t>
            </a:r>
            <a:r>
              <a:rPr lang="en-GB" dirty="0"/>
              <a:t> </a:t>
            </a:r>
            <a:r>
              <a:rPr lang="en-GB" dirty="0" err="1"/>
              <a:t>vseh</a:t>
            </a:r>
            <a:r>
              <a:rPr lang="en-GB" dirty="0"/>
              <a:t> </a:t>
            </a:r>
            <a:r>
              <a:rPr lang="en-GB" dirty="0" err="1"/>
              <a:t>naslovov</a:t>
            </a:r>
            <a:r>
              <a:rPr lang="en-GB" dirty="0"/>
              <a:t> </a:t>
            </a:r>
            <a:r>
              <a:rPr lang="en-GB" dirty="0" err="1"/>
              <a:t>filmov</a:t>
            </a:r>
            <a:r>
              <a:rPr lang="en-GB" dirty="0"/>
              <a:t> v </a:t>
            </a:r>
            <a:r>
              <a:rPr lang="en-GB" dirty="0" err="1"/>
              <a:t>bazi</a:t>
            </a:r>
            <a:r>
              <a:rPr lang="en-GB" dirty="0"/>
              <a:t>. </a:t>
            </a:r>
            <a:r>
              <a:rPr lang="en-GB" dirty="0" err="1"/>
              <a:t>Prav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</a:t>
            </a:r>
            <a:r>
              <a:rPr lang="en-GB" dirty="0" err="1"/>
              <a:t>bo</a:t>
            </a:r>
            <a:r>
              <a:rPr lang="en-GB" dirty="0"/>
              <a:t> </a:t>
            </a:r>
            <a:r>
              <a:rPr lang="en-GB" dirty="0" err="1"/>
              <a:t>uporabnik</a:t>
            </a:r>
            <a:r>
              <a:rPr lang="en-GB" dirty="0"/>
              <a:t> </a:t>
            </a:r>
            <a:r>
              <a:rPr lang="en-GB" dirty="0" err="1"/>
              <a:t>dodajal</a:t>
            </a:r>
            <a:r>
              <a:rPr lang="en-GB" dirty="0"/>
              <a:t> </a:t>
            </a:r>
            <a:r>
              <a:rPr lang="en-GB" dirty="0" err="1"/>
              <a:t>nove</a:t>
            </a:r>
            <a:r>
              <a:rPr lang="en-GB" dirty="0"/>
              <a:t> </a:t>
            </a:r>
            <a:r>
              <a:rPr lang="en-GB" dirty="0" err="1"/>
              <a:t>filme</a:t>
            </a:r>
            <a:r>
              <a:rPr lang="en-GB" dirty="0"/>
              <a:t>.</a:t>
            </a:r>
          </a:p>
          <a:p>
            <a:r>
              <a:rPr lang="en-GB" dirty="0"/>
              <a:t>Ob </a:t>
            </a:r>
            <a:r>
              <a:rPr lang="en-GB" dirty="0" err="1"/>
              <a:t>zagonu</a:t>
            </a:r>
            <a:r>
              <a:rPr lang="en-GB" dirty="0"/>
              <a:t> se </a:t>
            </a:r>
            <a:r>
              <a:rPr lang="en-GB" dirty="0" err="1"/>
              <a:t>vsi</a:t>
            </a:r>
            <a:r>
              <a:rPr lang="en-GB" dirty="0"/>
              <a:t> </a:t>
            </a:r>
            <a:r>
              <a:rPr lang="en-GB" dirty="0" err="1"/>
              <a:t>podatki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prenesejo</a:t>
            </a:r>
            <a:r>
              <a:rPr lang="en-GB" dirty="0"/>
              <a:t> v </a:t>
            </a:r>
            <a:r>
              <a:rPr lang="en-GB" dirty="0" err="1"/>
              <a:t>naš</a:t>
            </a:r>
            <a:r>
              <a:rPr lang="en-GB" dirty="0"/>
              <a:t> program in </a:t>
            </a:r>
            <a:r>
              <a:rPr lang="en-GB" dirty="0" err="1"/>
              <a:t>zato</a:t>
            </a:r>
            <a:r>
              <a:rPr lang="en-GB" dirty="0"/>
              <a:t> se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povezava</a:t>
            </a:r>
            <a:r>
              <a:rPr lang="en-GB" dirty="0"/>
              <a:t> z </a:t>
            </a:r>
            <a:r>
              <a:rPr lang="en-GB" dirty="0" err="1"/>
              <a:t>bazo</a:t>
            </a:r>
            <a:r>
              <a:rPr lang="en-GB" dirty="0"/>
              <a:t> </a:t>
            </a:r>
            <a:r>
              <a:rPr lang="en-GB" dirty="0" err="1"/>
              <a:t>prekine</a:t>
            </a:r>
            <a:r>
              <a:rPr lang="en-GB" dirty="0"/>
              <a:t>.</a:t>
            </a:r>
          </a:p>
          <a:p>
            <a:r>
              <a:rPr lang="en-GB" dirty="0"/>
              <a:t>Med </a:t>
            </a:r>
            <a:r>
              <a:rPr lang="en-GB" dirty="0" err="1"/>
              <a:t>delovanjem</a:t>
            </a:r>
            <a:r>
              <a:rPr lang="en-GB" dirty="0"/>
              <a:t> </a:t>
            </a:r>
            <a:r>
              <a:rPr lang="en-GB" dirty="0" err="1"/>
              <a:t>programa</a:t>
            </a:r>
            <a:r>
              <a:rPr lang="en-GB" dirty="0"/>
              <a:t> se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spremembe</a:t>
            </a:r>
            <a:r>
              <a:rPr lang="en-GB" dirty="0"/>
              <a:t> </a:t>
            </a:r>
            <a:r>
              <a:rPr lang="en-GB" dirty="0" err="1"/>
              <a:t>dogajajo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v </a:t>
            </a:r>
            <a:r>
              <a:rPr lang="en-GB" dirty="0" err="1"/>
              <a:t>internih</a:t>
            </a:r>
            <a:r>
              <a:rPr lang="en-GB" dirty="0"/>
              <a:t> </a:t>
            </a:r>
            <a:r>
              <a:rPr lang="en-GB" dirty="0" err="1"/>
              <a:t>tabelah</a:t>
            </a:r>
            <a:r>
              <a:rPr lang="en-GB" dirty="0"/>
              <a:t>, ko se program </a:t>
            </a:r>
            <a:r>
              <a:rPr lang="en-GB" dirty="0" err="1"/>
              <a:t>zapre</a:t>
            </a:r>
            <a:r>
              <a:rPr lang="en-GB" dirty="0"/>
              <a:t> </a:t>
            </a:r>
            <a:r>
              <a:rPr lang="en-GB" dirty="0" err="1"/>
              <a:t>bazo</a:t>
            </a:r>
            <a:r>
              <a:rPr lang="en-GB" dirty="0"/>
              <a:t> </a:t>
            </a:r>
            <a:r>
              <a:rPr lang="en-GB" dirty="0" err="1"/>
              <a:t>spet</a:t>
            </a:r>
            <a:r>
              <a:rPr lang="en-GB" dirty="0"/>
              <a:t> </a:t>
            </a:r>
            <a:r>
              <a:rPr lang="en-GB" dirty="0" err="1"/>
              <a:t>povežemo</a:t>
            </a:r>
            <a:r>
              <a:rPr lang="en-GB" dirty="0"/>
              <a:t> in </a:t>
            </a:r>
            <a:r>
              <a:rPr lang="en-GB" dirty="0" err="1"/>
              <a:t>tudi</a:t>
            </a:r>
            <a:r>
              <a:rPr lang="en-GB" dirty="0"/>
              <a:t> tam </a:t>
            </a:r>
            <a:r>
              <a:rPr lang="en-GB" dirty="0" err="1"/>
              <a:t>posodobimo</a:t>
            </a:r>
            <a:r>
              <a:rPr lang="en-GB" dirty="0"/>
              <a:t> </a:t>
            </a:r>
            <a:r>
              <a:rPr lang="en-GB" dirty="0" err="1"/>
              <a:t>podatke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29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A67A-5979-DDA1-520E-E181DE10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Struktura</a:t>
            </a:r>
            <a:r>
              <a:rPr lang="en-GB" dirty="0"/>
              <a:t> </a:t>
            </a:r>
            <a:r>
              <a:rPr lang="en-GB" dirty="0" err="1"/>
              <a:t>programa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F199-EE89-FC3A-0070-9D9B9FD5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 </a:t>
            </a:r>
            <a:r>
              <a:rPr lang="en-GB" dirty="0" err="1"/>
              <a:t>ločimo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dva</a:t>
            </a:r>
            <a:r>
              <a:rPr lang="en-GB" dirty="0"/>
              <a:t> dela</a:t>
            </a:r>
          </a:p>
          <a:p>
            <a:pPr lvl="1"/>
            <a:r>
              <a:rPr lang="en-GB" dirty="0" err="1"/>
              <a:t>Grafični</a:t>
            </a:r>
            <a:r>
              <a:rPr lang="en-GB" dirty="0"/>
              <a:t> </a:t>
            </a:r>
            <a:r>
              <a:rPr lang="en-GB" dirty="0" err="1"/>
              <a:t>vmesnik</a:t>
            </a:r>
            <a:r>
              <a:rPr lang="en-GB" dirty="0"/>
              <a:t>: </a:t>
            </a:r>
            <a:r>
              <a:rPr lang="en-GB" dirty="0" err="1"/>
              <a:t>Vsebuje</a:t>
            </a:r>
            <a:r>
              <a:rPr lang="en-GB" dirty="0"/>
              <a:t> </a:t>
            </a:r>
            <a:r>
              <a:rPr lang="en-GB" dirty="0" err="1"/>
              <a:t>vse</a:t>
            </a:r>
            <a:r>
              <a:rPr lang="en-GB" dirty="0"/>
              <a:t>, </a:t>
            </a:r>
            <a:r>
              <a:rPr lang="en-GB" dirty="0" err="1"/>
              <a:t>kar</a:t>
            </a:r>
            <a:r>
              <a:rPr lang="en-GB" dirty="0"/>
              <a:t> je </a:t>
            </a:r>
            <a:r>
              <a:rPr lang="en-GB" dirty="0" err="1"/>
              <a:t>na</a:t>
            </a:r>
            <a:r>
              <a:rPr lang="en-GB" dirty="0"/>
              <a:t> GUI </a:t>
            </a:r>
            <a:r>
              <a:rPr lang="en-GB" dirty="0" err="1"/>
              <a:t>izrisano</a:t>
            </a:r>
            <a:r>
              <a:rPr lang="en-GB" dirty="0"/>
              <a:t>. </a:t>
            </a:r>
            <a:r>
              <a:rPr lang="en-GB" dirty="0" err="1"/>
              <a:t>Prav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je </a:t>
            </a:r>
            <a:r>
              <a:rPr lang="en-GB" dirty="0" err="1"/>
              <a:t>tukaj</a:t>
            </a:r>
            <a:r>
              <a:rPr lang="en-GB" dirty="0"/>
              <a:t> </a:t>
            </a:r>
            <a:r>
              <a:rPr lang="en-GB" dirty="0" err="1"/>
              <a:t>dodana</a:t>
            </a:r>
            <a:r>
              <a:rPr lang="en-GB" dirty="0"/>
              <a:t> </a:t>
            </a:r>
            <a:r>
              <a:rPr lang="en-GB" dirty="0" err="1"/>
              <a:t>vsa</a:t>
            </a:r>
            <a:r>
              <a:rPr lang="en-GB" dirty="0"/>
              <a:t> </a:t>
            </a:r>
            <a:r>
              <a:rPr lang="en-GB" dirty="0" err="1"/>
              <a:t>funkcionalnost</a:t>
            </a:r>
            <a:r>
              <a:rPr lang="en-GB" dirty="0"/>
              <a:t> </a:t>
            </a:r>
            <a:r>
              <a:rPr lang="en-GB" dirty="0" err="1"/>
              <a:t>gumbov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lvl="1"/>
            <a:r>
              <a:rPr lang="en-GB" dirty="0" err="1"/>
              <a:t>Razred</a:t>
            </a:r>
            <a:r>
              <a:rPr lang="en-GB" dirty="0"/>
              <a:t> </a:t>
            </a:r>
            <a:r>
              <a:rPr lang="en-GB" dirty="0" err="1"/>
              <a:t>BazaFilmov</a:t>
            </a:r>
            <a:r>
              <a:rPr lang="en-GB" dirty="0"/>
              <a:t>, ki </a:t>
            </a:r>
            <a:r>
              <a:rPr lang="en-GB" dirty="0" err="1"/>
              <a:t>vsebuje</a:t>
            </a:r>
            <a:r>
              <a:rPr lang="en-GB" dirty="0"/>
              <a:t>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za </a:t>
            </a:r>
            <a:r>
              <a:rPr lang="en-GB" dirty="0" err="1"/>
              <a:t>povezavo</a:t>
            </a:r>
            <a:r>
              <a:rPr lang="en-GB" dirty="0"/>
              <a:t> z </a:t>
            </a:r>
            <a:r>
              <a:rPr lang="en-GB" dirty="0" err="1"/>
              <a:t>bazo</a:t>
            </a:r>
            <a:r>
              <a:rPr lang="en-GB" dirty="0"/>
              <a:t> in </a:t>
            </a:r>
            <a:r>
              <a:rPr lang="en-GB" dirty="0" err="1"/>
              <a:t>pridobivanje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. </a:t>
            </a:r>
            <a:r>
              <a:rPr lang="en-GB" dirty="0" err="1"/>
              <a:t>Vsebuje</a:t>
            </a:r>
            <a:r>
              <a:rPr lang="en-GB" dirty="0"/>
              <a:t> </a:t>
            </a:r>
            <a:r>
              <a:rPr lang="en-GB" dirty="0" err="1"/>
              <a:t>tudi</a:t>
            </a:r>
            <a:r>
              <a:rPr lang="en-GB" dirty="0"/>
              <a:t> </a:t>
            </a:r>
            <a:r>
              <a:rPr lang="en-GB" dirty="0" err="1"/>
              <a:t>metodo</a:t>
            </a:r>
            <a:r>
              <a:rPr lang="en-GB" dirty="0"/>
              <a:t> za </a:t>
            </a:r>
            <a:r>
              <a:rPr lang="en-GB" dirty="0" err="1"/>
              <a:t>dodajanje</a:t>
            </a:r>
            <a:r>
              <a:rPr lang="en-GB" dirty="0"/>
              <a:t> </a:t>
            </a:r>
            <a:r>
              <a:rPr lang="en-GB" dirty="0" err="1"/>
              <a:t>novih</a:t>
            </a:r>
            <a:r>
              <a:rPr lang="en-GB" dirty="0"/>
              <a:t> </a:t>
            </a:r>
            <a:r>
              <a:rPr lang="en-GB" dirty="0" err="1"/>
              <a:t>vrstic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14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1BF-A58C-81E6-ACB6-A6576B4A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Objekt</a:t>
            </a:r>
            <a:r>
              <a:rPr lang="en-GB" dirty="0"/>
              <a:t> </a:t>
            </a:r>
            <a:r>
              <a:rPr lang="en-GB" dirty="0" err="1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0364-3212-9D64-7866-13B57F1A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 je object, v </a:t>
            </a:r>
            <a:r>
              <a:rPr lang="en-GB" dirty="0" err="1"/>
              <a:t>katerega</a:t>
            </a:r>
            <a:r>
              <a:rPr lang="en-GB" dirty="0"/>
              <a:t> </a:t>
            </a:r>
            <a:r>
              <a:rPr lang="en-GB" dirty="0" err="1"/>
              <a:t>bomo</a:t>
            </a:r>
            <a:r>
              <a:rPr lang="en-GB" dirty="0"/>
              <a:t> </a:t>
            </a:r>
            <a:r>
              <a:rPr lang="en-GB" dirty="0" err="1"/>
              <a:t>shranili</a:t>
            </a:r>
            <a:r>
              <a:rPr lang="en-GB" dirty="0"/>
              <a:t>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naše</a:t>
            </a:r>
            <a:r>
              <a:rPr lang="en-GB" dirty="0"/>
              <a:t> </a:t>
            </a:r>
            <a:r>
              <a:rPr lang="en-GB" dirty="0" err="1"/>
              <a:t>podatke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, </a:t>
            </a:r>
            <a:r>
              <a:rPr lang="en-GB" dirty="0" err="1"/>
              <a:t>tako</a:t>
            </a:r>
            <a:r>
              <a:rPr lang="en-GB" dirty="0"/>
              <a:t> </a:t>
            </a:r>
            <a:r>
              <a:rPr lang="en-GB" dirty="0" err="1"/>
              <a:t>bomo</a:t>
            </a:r>
            <a:r>
              <a:rPr lang="en-GB" dirty="0"/>
              <a:t>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preko</a:t>
            </a:r>
            <a:r>
              <a:rPr lang="en-GB" dirty="0"/>
              <a:t> </a:t>
            </a:r>
            <a:r>
              <a:rPr lang="en-GB" dirty="0" err="1"/>
              <a:t>njega</a:t>
            </a:r>
            <a:r>
              <a:rPr lang="en-GB" dirty="0"/>
              <a:t> </a:t>
            </a:r>
            <a:r>
              <a:rPr lang="en-GB" dirty="0" err="1"/>
              <a:t>dostopali</a:t>
            </a:r>
            <a:r>
              <a:rPr lang="en-GB" dirty="0"/>
              <a:t> do </a:t>
            </a:r>
            <a:r>
              <a:rPr lang="en-GB" dirty="0" err="1"/>
              <a:t>vrstic</a:t>
            </a:r>
            <a:r>
              <a:rPr lang="en-GB" dirty="0"/>
              <a:t>, ki </a:t>
            </a:r>
            <a:r>
              <a:rPr lang="en-GB" dirty="0" err="1"/>
              <a:t>bodo</a:t>
            </a:r>
            <a:r>
              <a:rPr lang="en-GB" dirty="0"/>
              <a:t> </a:t>
            </a:r>
            <a:r>
              <a:rPr lang="en-GB" dirty="0" err="1"/>
              <a:t>enake</a:t>
            </a:r>
            <a:r>
              <a:rPr lang="en-GB" dirty="0"/>
              <a:t> </a:t>
            </a:r>
            <a:r>
              <a:rPr lang="en-GB" dirty="0" err="1"/>
              <a:t>kot</a:t>
            </a:r>
            <a:r>
              <a:rPr lang="en-GB" dirty="0"/>
              <a:t> v </a:t>
            </a:r>
            <a:r>
              <a:rPr lang="en-GB" dirty="0" err="1"/>
              <a:t>podatkovni</a:t>
            </a:r>
            <a:r>
              <a:rPr lang="en-GB" dirty="0"/>
              <a:t> </a:t>
            </a:r>
            <a:r>
              <a:rPr lang="en-GB" dirty="0" err="1"/>
              <a:t>bazi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AD889-9EC3-3E24-9822-B987A8A4E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439" y="3118281"/>
            <a:ext cx="20764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DAF3-1622-3AAF-92D1-FFB0E069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1.Korak: </a:t>
            </a:r>
            <a:r>
              <a:rPr lang="en-GB" dirty="0" err="1"/>
              <a:t>Povezava</a:t>
            </a:r>
            <a:r>
              <a:rPr lang="en-GB" dirty="0"/>
              <a:t> in </a:t>
            </a:r>
            <a:r>
              <a:rPr lang="en-GB" dirty="0" err="1"/>
              <a:t>prenos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baze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7B49-66C7-C2EE-2A99-85E19B4D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lokacija_baze</a:t>
            </a:r>
            <a:r>
              <a:rPr lang="en-GB" dirty="0"/>
              <a:t>: </a:t>
            </a:r>
            <a:r>
              <a:rPr lang="en-GB" dirty="0" err="1"/>
              <a:t>Celotna</a:t>
            </a:r>
            <a:r>
              <a:rPr lang="en-GB" dirty="0"/>
              <a:t> pot, </a:t>
            </a:r>
            <a:r>
              <a:rPr lang="en-GB" dirty="0" err="1"/>
              <a:t>kjer</a:t>
            </a:r>
            <a:r>
              <a:rPr lang="en-GB" dirty="0"/>
              <a:t> se </a:t>
            </a:r>
            <a:r>
              <a:rPr lang="en-GB" dirty="0" err="1"/>
              <a:t>nahaja</a:t>
            </a:r>
            <a:r>
              <a:rPr lang="en-GB" dirty="0"/>
              <a:t> </a:t>
            </a:r>
            <a:r>
              <a:rPr lang="en-GB" dirty="0" err="1"/>
              <a:t>naša</a:t>
            </a:r>
            <a:r>
              <a:rPr lang="en-GB" dirty="0"/>
              <a:t> </a:t>
            </a:r>
            <a:r>
              <a:rPr lang="en-GB" dirty="0" err="1"/>
              <a:t>baza</a:t>
            </a:r>
            <a:r>
              <a:rPr lang="en-GB" dirty="0"/>
              <a:t> z filmi</a:t>
            </a:r>
          </a:p>
          <a:p>
            <a:r>
              <a:rPr lang="en-GB" dirty="0" err="1"/>
              <a:t>sql_ukaz</a:t>
            </a:r>
            <a:r>
              <a:rPr lang="en-GB" dirty="0"/>
              <a:t>: </a:t>
            </a:r>
            <a:r>
              <a:rPr lang="en-GB" dirty="0" err="1"/>
              <a:t>Naš</a:t>
            </a:r>
            <a:r>
              <a:rPr lang="en-GB" dirty="0"/>
              <a:t> </a:t>
            </a:r>
            <a:r>
              <a:rPr lang="en-GB" dirty="0" err="1"/>
              <a:t>ukaz</a:t>
            </a:r>
            <a:r>
              <a:rPr lang="en-GB" dirty="0"/>
              <a:t>, ki ga </a:t>
            </a:r>
            <a:r>
              <a:rPr lang="en-GB" dirty="0" err="1"/>
              <a:t>bomo</a:t>
            </a:r>
            <a:r>
              <a:rPr lang="en-GB" dirty="0"/>
              <a:t> </a:t>
            </a:r>
            <a:r>
              <a:rPr lang="en-GB" dirty="0" err="1"/>
              <a:t>izvedli</a:t>
            </a:r>
            <a:r>
              <a:rPr lang="en-GB" dirty="0"/>
              <a:t> za </a:t>
            </a:r>
            <a:r>
              <a:rPr lang="en-GB" dirty="0" err="1"/>
              <a:t>prenos</a:t>
            </a:r>
            <a:r>
              <a:rPr lang="en-GB" dirty="0"/>
              <a:t> </a:t>
            </a:r>
            <a:r>
              <a:rPr lang="en-GB" dirty="0" err="1"/>
              <a:t>vseh</a:t>
            </a:r>
            <a:r>
              <a:rPr lang="en-GB" dirty="0"/>
              <a:t> </a:t>
            </a:r>
            <a:r>
              <a:rPr lang="en-GB" dirty="0" err="1"/>
              <a:t>podatkov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Zdaj</a:t>
            </a:r>
            <a:r>
              <a:rPr lang="en-GB" dirty="0"/>
              <a:t> </a:t>
            </a:r>
            <a:r>
              <a:rPr lang="en-GB" dirty="0" err="1"/>
              <a:t>imamo</a:t>
            </a:r>
            <a:r>
              <a:rPr lang="en-GB" dirty="0"/>
              <a:t> v this.ds </a:t>
            </a:r>
            <a:r>
              <a:rPr lang="en-GB" dirty="0" err="1"/>
              <a:t>shranjene</a:t>
            </a:r>
            <a:r>
              <a:rPr lang="en-GB" dirty="0"/>
              <a:t>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podatke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. </a:t>
            </a:r>
            <a:r>
              <a:rPr lang="en-GB" dirty="0" err="1"/>
              <a:t>Tukaj</a:t>
            </a:r>
            <a:r>
              <a:rPr lang="en-GB" dirty="0"/>
              <a:t>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potem</a:t>
            </a:r>
            <a:r>
              <a:rPr lang="en-GB" dirty="0"/>
              <a:t> </a:t>
            </a:r>
            <a:r>
              <a:rPr lang="en-GB" dirty="0" err="1"/>
              <a:t>povezavo</a:t>
            </a:r>
            <a:r>
              <a:rPr lang="en-GB" dirty="0"/>
              <a:t> z </a:t>
            </a:r>
            <a:r>
              <a:rPr lang="en-GB" dirty="0" err="1"/>
              <a:t>bazo</a:t>
            </a:r>
            <a:r>
              <a:rPr lang="en-GB" dirty="0"/>
              <a:t> </a:t>
            </a:r>
            <a:r>
              <a:rPr lang="en-GB" dirty="0" err="1"/>
              <a:t>zapremo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15A7A-B381-221C-C215-D08E038F3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77" y="2866702"/>
            <a:ext cx="81819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4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442634-0A54-059E-2853-DFBD8781E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060" y="2315319"/>
            <a:ext cx="6681879" cy="4404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75B7A1-4436-7840-6E19-5BB58135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111"/>
            <a:ext cx="10515600" cy="1325563"/>
          </a:xfrm>
        </p:spPr>
        <p:txBody>
          <a:bodyPr/>
          <a:lstStyle/>
          <a:p>
            <a:r>
              <a:rPr lang="en-GB" dirty="0"/>
              <a:t>2.Korak: </a:t>
            </a:r>
            <a:r>
              <a:rPr lang="en-GB" dirty="0" err="1"/>
              <a:t>Prikaz</a:t>
            </a:r>
            <a:r>
              <a:rPr lang="en-GB" dirty="0"/>
              <a:t> v </a:t>
            </a:r>
            <a:r>
              <a:rPr lang="en-GB" dirty="0" err="1"/>
              <a:t>grafičnem</a:t>
            </a:r>
            <a:r>
              <a:rPr lang="en-GB" dirty="0"/>
              <a:t> </a:t>
            </a:r>
            <a:r>
              <a:rPr lang="en-GB" dirty="0" err="1"/>
              <a:t>vmesniku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1FE5-3242-D742-34B1-27E08436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Grafični</a:t>
            </a:r>
            <a:r>
              <a:rPr lang="en-GB" dirty="0"/>
              <a:t> </a:t>
            </a:r>
            <a:r>
              <a:rPr lang="en-GB" dirty="0" err="1"/>
              <a:t>vmesnik</a:t>
            </a:r>
            <a:r>
              <a:rPr lang="en-GB" dirty="0"/>
              <a:t> </a:t>
            </a:r>
            <a:r>
              <a:rPr lang="en-GB" dirty="0" err="1"/>
              <a:t>izgleda</a:t>
            </a:r>
            <a:r>
              <a:rPr lang="en-GB" dirty="0"/>
              <a:t> </a:t>
            </a:r>
            <a:r>
              <a:rPr lang="en-GB" dirty="0" err="1"/>
              <a:t>tako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81FB0C-F96D-D9C2-B7CA-4448F7197135}"/>
              </a:ext>
            </a:extLst>
          </p:cNvPr>
          <p:cNvCxnSpPr/>
          <p:nvPr/>
        </p:nvCxnSpPr>
        <p:spPr>
          <a:xfrm>
            <a:off x="1784412" y="2805344"/>
            <a:ext cx="1597980" cy="13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D0A475-D66A-1331-0554-74646048D968}"/>
              </a:ext>
            </a:extLst>
          </p:cNvPr>
          <p:cNvCxnSpPr/>
          <p:nvPr/>
        </p:nvCxnSpPr>
        <p:spPr>
          <a:xfrm flipH="1" flipV="1">
            <a:off x="8948691" y="3764132"/>
            <a:ext cx="1384917" cy="3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256AB1-DBEB-3AC7-4153-1CE3521AFF42}"/>
              </a:ext>
            </a:extLst>
          </p:cNvPr>
          <p:cNvSpPr txBox="1"/>
          <p:nvPr/>
        </p:nvSpPr>
        <p:spPr>
          <a:xfrm>
            <a:off x="490862" y="2759112"/>
            <a:ext cx="200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Gridview</a:t>
            </a:r>
            <a:r>
              <a:rPr lang="en-GB" dirty="0"/>
              <a:t>, ki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izpiše</a:t>
            </a:r>
            <a:r>
              <a:rPr lang="en-GB" dirty="0"/>
              <a:t>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vrstice</a:t>
            </a:r>
            <a:r>
              <a:rPr lang="en-GB" dirty="0"/>
              <a:t>, ki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jih</a:t>
            </a:r>
            <a:r>
              <a:rPr lang="en-GB" dirty="0"/>
              <a:t> </a:t>
            </a:r>
            <a:r>
              <a:rPr lang="en-GB" dirty="0" err="1"/>
              <a:t>shranili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naše</a:t>
            </a:r>
            <a:r>
              <a:rPr lang="en-GB" dirty="0"/>
              <a:t> </a:t>
            </a:r>
            <a:r>
              <a:rPr lang="en-GB" dirty="0" err="1"/>
              <a:t>baze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6F16E-F608-A629-F22E-897691174CCA}"/>
              </a:ext>
            </a:extLst>
          </p:cNvPr>
          <p:cNvSpPr txBox="1"/>
          <p:nvPr/>
        </p:nvSpPr>
        <p:spPr>
          <a:xfrm>
            <a:off x="10333608" y="3429000"/>
            <a:ext cx="1413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Gumb</a:t>
            </a:r>
            <a:r>
              <a:rPr lang="en-GB" dirty="0"/>
              <a:t>, s </a:t>
            </a:r>
            <a:r>
              <a:rPr lang="en-GB" dirty="0" err="1"/>
              <a:t>katerim</a:t>
            </a:r>
            <a:r>
              <a:rPr lang="en-GB" dirty="0"/>
              <a:t> </a:t>
            </a:r>
            <a:r>
              <a:rPr lang="en-GB" dirty="0" err="1"/>
              <a:t>uporabnik</a:t>
            </a:r>
            <a:r>
              <a:rPr lang="en-GB" dirty="0"/>
              <a:t>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doda</a:t>
            </a:r>
            <a:r>
              <a:rPr lang="en-GB" dirty="0"/>
              <a:t> </a:t>
            </a:r>
            <a:r>
              <a:rPr lang="en-GB" dirty="0" err="1"/>
              <a:t>nov</a:t>
            </a:r>
            <a:r>
              <a:rPr lang="en-GB" dirty="0"/>
              <a:t> film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2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217-8E91-C6E6-EDB1-55669EC5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6B8D-9C27-7790-3B7E-8151C37CF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GB" dirty="0" err="1"/>
              <a:t>Kot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že</a:t>
            </a:r>
            <a:r>
              <a:rPr lang="en-GB" dirty="0"/>
              <a:t> </a:t>
            </a:r>
            <a:r>
              <a:rPr lang="en-GB" dirty="0" err="1"/>
              <a:t>omenili</a:t>
            </a:r>
            <a:r>
              <a:rPr lang="en-GB" dirty="0"/>
              <a:t> </a:t>
            </a:r>
            <a:r>
              <a:rPr lang="en-GB" dirty="0" err="1"/>
              <a:t>vsi</a:t>
            </a:r>
            <a:r>
              <a:rPr lang="en-GB" dirty="0"/>
              <a:t> </a:t>
            </a:r>
            <a:r>
              <a:rPr lang="en-GB" dirty="0" err="1"/>
              <a:t>podatki</a:t>
            </a:r>
            <a:r>
              <a:rPr lang="en-GB" dirty="0"/>
              <a:t> v </a:t>
            </a:r>
            <a:r>
              <a:rPr lang="en-GB" dirty="0" err="1"/>
              <a:t>našem</a:t>
            </a:r>
            <a:r>
              <a:rPr lang="en-GB" dirty="0"/>
              <a:t> </a:t>
            </a:r>
            <a:r>
              <a:rPr lang="en-GB" dirty="0" err="1"/>
              <a:t>DataSet</a:t>
            </a:r>
            <a:r>
              <a:rPr lang="en-GB" dirty="0"/>
              <a:t> </a:t>
            </a:r>
            <a:r>
              <a:rPr lang="en-GB" dirty="0" err="1"/>
              <a:t>objektu</a:t>
            </a:r>
            <a:r>
              <a:rPr lang="en-GB" dirty="0"/>
              <a:t>. Do </a:t>
            </a:r>
            <a:r>
              <a:rPr lang="en-GB" dirty="0" err="1"/>
              <a:t>njih</a:t>
            </a:r>
            <a:r>
              <a:rPr lang="en-GB" dirty="0"/>
              <a:t> </a:t>
            </a:r>
            <a:r>
              <a:rPr lang="en-GB" dirty="0" err="1"/>
              <a:t>dostopamo</a:t>
            </a:r>
            <a:r>
              <a:rPr lang="en-GB" dirty="0"/>
              <a:t> z .Tables[0].</a:t>
            </a:r>
          </a:p>
          <a:p>
            <a:r>
              <a:rPr lang="en-GB" dirty="0"/>
              <a:t>V </a:t>
            </a:r>
            <a:r>
              <a:rPr lang="en-GB" dirty="0" err="1"/>
              <a:t>gridview</a:t>
            </a:r>
            <a:r>
              <a:rPr lang="en-GB" dirty="0"/>
              <a:t> </a:t>
            </a:r>
            <a:r>
              <a:rPr lang="en-GB" dirty="0" err="1"/>
              <a:t>podatke</a:t>
            </a:r>
            <a:r>
              <a:rPr lang="en-GB" dirty="0"/>
              <a:t> </a:t>
            </a:r>
            <a:r>
              <a:rPr lang="en-GB" dirty="0" err="1"/>
              <a:t>vnesemo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sledeč</a:t>
            </a:r>
            <a:r>
              <a:rPr lang="en-GB" dirty="0"/>
              <a:t> </a:t>
            </a:r>
            <a:r>
              <a:rPr lang="en-GB" dirty="0" err="1"/>
              <a:t>način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396C3-E573-13AF-9CF4-B835B7BA6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78"/>
          <a:stretch/>
        </p:blipFill>
        <p:spPr>
          <a:xfrm>
            <a:off x="3215196" y="3740157"/>
            <a:ext cx="6400800" cy="18882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F5CE70-8133-1D94-695E-5CE831114D8E}"/>
              </a:ext>
            </a:extLst>
          </p:cNvPr>
          <p:cNvSpPr txBox="1">
            <a:spLocks/>
          </p:cNvSpPr>
          <p:nvPr/>
        </p:nvSpPr>
        <p:spPr>
          <a:xfrm>
            <a:off x="838200" y="3491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3.Korak: </a:t>
            </a:r>
            <a:r>
              <a:rPr lang="en-GB" dirty="0" err="1"/>
              <a:t>Polnjenje</a:t>
            </a:r>
            <a:r>
              <a:rPr lang="en-GB" dirty="0"/>
              <a:t> </a:t>
            </a:r>
            <a:r>
              <a:rPr lang="en-GB" dirty="0" err="1"/>
              <a:t>gridview</a:t>
            </a:r>
            <a:r>
              <a:rPr lang="en-GB" dirty="0"/>
              <a:t> z </a:t>
            </a:r>
            <a:r>
              <a:rPr lang="en-GB" dirty="0" err="1"/>
              <a:t>podatki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baze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5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A6CE-8130-CA61-C50F-CE968CDC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4.Korak: </a:t>
            </a:r>
            <a:r>
              <a:rPr lang="en-GB" dirty="0" err="1"/>
              <a:t>Dodajanje</a:t>
            </a:r>
            <a:r>
              <a:rPr lang="en-GB" dirty="0"/>
              <a:t> </a:t>
            </a:r>
            <a:r>
              <a:rPr lang="en-GB" dirty="0" err="1"/>
              <a:t>novega</a:t>
            </a:r>
            <a:r>
              <a:rPr lang="en-GB" dirty="0"/>
              <a:t> </a:t>
            </a:r>
            <a:r>
              <a:rPr lang="en-GB" dirty="0" err="1"/>
              <a:t>naslova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9CF3-3181-EA41-40C2-14B23DB1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Ko </a:t>
            </a:r>
            <a:r>
              <a:rPr lang="en-GB" dirty="0" err="1"/>
              <a:t>uporabnik</a:t>
            </a:r>
            <a:r>
              <a:rPr lang="en-GB" dirty="0"/>
              <a:t> </a:t>
            </a:r>
            <a:r>
              <a:rPr lang="en-GB" dirty="0" err="1"/>
              <a:t>klikne</a:t>
            </a:r>
            <a:r>
              <a:rPr lang="en-GB" dirty="0"/>
              <a:t> </a:t>
            </a:r>
            <a:r>
              <a:rPr lang="en-GB" dirty="0" err="1"/>
              <a:t>gumb</a:t>
            </a:r>
            <a:r>
              <a:rPr lang="en-GB" dirty="0"/>
              <a:t> </a:t>
            </a:r>
            <a:r>
              <a:rPr lang="en-GB" dirty="0" err="1"/>
              <a:t>dodaj</a:t>
            </a:r>
            <a:r>
              <a:rPr lang="en-GB" dirty="0"/>
              <a:t> film, </a:t>
            </a:r>
            <a:r>
              <a:rPr lang="en-GB" dirty="0" err="1"/>
              <a:t>dodamo</a:t>
            </a:r>
            <a:r>
              <a:rPr lang="en-GB" dirty="0"/>
              <a:t> </a:t>
            </a:r>
            <a:r>
              <a:rPr lang="en-GB" dirty="0" err="1"/>
              <a:t>vrstico</a:t>
            </a:r>
            <a:r>
              <a:rPr lang="en-GB" dirty="0"/>
              <a:t> v </a:t>
            </a:r>
            <a:r>
              <a:rPr lang="en-GB" dirty="0" err="1"/>
              <a:t>naše</a:t>
            </a:r>
            <a:r>
              <a:rPr lang="en-GB" dirty="0"/>
              <a:t> </a:t>
            </a:r>
            <a:r>
              <a:rPr lang="en-GB" dirty="0" err="1"/>
              <a:t>tabele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POZOR! </a:t>
            </a:r>
            <a:r>
              <a:rPr lang="en-GB" dirty="0" err="1"/>
              <a:t>Trenutno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nov</a:t>
            </a:r>
            <a:r>
              <a:rPr lang="en-GB" dirty="0"/>
              <a:t> film </a:t>
            </a:r>
            <a:r>
              <a:rPr lang="en-GB" dirty="0" err="1"/>
              <a:t>dodali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v interne </a:t>
            </a:r>
            <a:r>
              <a:rPr lang="en-GB" dirty="0" err="1"/>
              <a:t>tabele</a:t>
            </a:r>
            <a:r>
              <a:rPr lang="en-GB" dirty="0"/>
              <a:t> v </a:t>
            </a:r>
            <a:r>
              <a:rPr lang="en-GB" dirty="0" err="1"/>
              <a:t>našem</a:t>
            </a:r>
            <a:r>
              <a:rPr lang="en-GB" dirty="0"/>
              <a:t> </a:t>
            </a:r>
            <a:r>
              <a:rPr lang="en-GB" dirty="0" err="1"/>
              <a:t>programu</a:t>
            </a:r>
            <a:r>
              <a:rPr lang="en-GB" dirty="0"/>
              <a:t> in ne </a:t>
            </a:r>
            <a:r>
              <a:rPr lang="en-GB" dirty="0" err="1"/>
              <a:t>še</a:t>
            </a:r>
            <a:r>
              <a:rPr lang="en-GB" dirty="0"/>
              <a:t> v </a:t>
            </a:r>
            <a:r>
              <a:rPr lang="en-GB" dirty="0" err="1"/>
              <a:t>bazo</a:t>
            </a:r>
            <a:r>
              <a:rPr lang="en-GB" dirty="0"/>
              <a:t>, </a:t>
            </a:r>
            <a:r>
              <a:rPr lang="en-GB" dirty="0" err="1"/>
              <a:t>saj</a:t>
            </a:r>
            <a:r>
              <a:rPr lang="en-GB" dirty="0"/>
              <a:t> do 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trenutno</a:t>
            </a:r>
            <a:r>
              <a:rPr lang="en-GB" dirty="0"/>
              <a:t> </a:t>
            </a:r>
            <a:r>
              <a:rPr lang="en-GB" dirty="0" err="1"/>
              <a:t>nimamo</a:t>
            </a:r>
            <a:r>
              <a:rPr lang="en-GB" dirty="0"/>
              <a:t> </a:t>
            </a:r>
            <a:r>
              <a:rPr lang="en-GB" dirty="0" err="1"/>
              <a:t>povezave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36DABA-5A5C-174C-2085-CB96D675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89" y="2300582"/>
            <a:ext cx="4166817" cy="303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3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DA8F-03A3-A63B-4BDF-2ABC37C4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5.Korak: </a:t>
            </a:r>
            <a:r>
              <a:rPr lang="en-GB" dirty="0" err="1"/>
              <a:t>Shranjevanje</a:t>
            </a:r>
            <a:r>
              <a:rPr lang="en-GB" dirty="0"/>
              <a:t> </a:t>
            </a:r>
            <a:r>
              <a:rPr lang="en-GB" dirty="0" err="1"/>
              <a:t>sprememb</a:t>
            </a:r>
            <a:r>
              <a:rPr lang="en-GB" dirty="0"/>
              <a:t> v </a:t>
            </a:r>
            <a:r>
              <a:rPr lang="en-GB" dirty="0" err="1"/>
              <a:t>bazo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CD6-E33C-1DDD-AF47-DC12713A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Podatke</a:t>
            </a:r>
            <a:r>
              <a:rPr lang="en-GB" dirty="0"/>
              <a:t>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zapisujemo</a:t>
            </a:r>
            <a:r>
              <a:rPr lang="en-GB" dirty="0"/>
              <a:t> v </a:t>
            </a:r>
            <a:r>
              <a:rPr lang="en-GB" dirty="0" err="1"/>
              <a:t>bazo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</a:t>
            </a:r>
            <a:r>
              <a:rPr lang="en-GB" dirty="0" err="1"/>
              <a:t>različnih</a:t>
            </a:r>
            <a:r>
              <a:rPr lang="en-GB" dirty="0"/>
              <a:t> </a:t>
            </a:r>
            <a:r>
              <a:rPr lang="en-GB" dirty="0" err="1"/>
              <a:t>časih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1. </a:t>
            </a:r>
            <a:r>
              <a:rPr lang="en-GB" dirty="0" err="1"/>
              <a:t>Vsakič</a:t>
            </a:r>
            <a:r>
              <a:rPr lang="en-GB" dirty="0"/>
              <a:t>, ko program </a:t>
            </a:r>
            <a:r>
              <a:rPr lang="en-GB" dirty="0" err="1"/>
              <a:t>zapremo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2. Na </a:t>
            </a:r>
            <a:r>
              <a:rPr lang="en-GB" dirty="0" err="1"/>
              <a:t>določene</a:t>
            </a:r>
            <a:r>
              <a:rPr lang="en-GB" dirty="0"/>
              <a:t> </a:t>
            </a:r>
            <a:r>
              <a:rPr lang="en-GB" dirty="0" err="1"/>
              <a:t>intervale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To </a:t>
            </a:r>
            <a:r>
              <a:rPr lang="en-GB" dirty="0" err="1"/>
              <a:t>storimo</a:t>
            </a:r>
            <a:r>
              <a:rPr lang="en-GB" dirty="0"/>
              <a:t> z </a:t>
            </a:r>
            <a:r>
              <a:rPr lang="en-GB" dirty="0" err="1"/>
              <a:t>naslednjim</a:t>
            </a:r>
            <a:r>
              <a:rPr lang="en-GB" dirty="0"/>
              <a:t> </a:t>
            </a:r>
            <a:r>
              <a:rPr lang="en-GB" dirty="0" err="1"/>
              <a:t>ukazom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E6185-EB51-A49C-D11D-FF9135F7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4001294"/>
            <a:ext cx="44291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4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379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Upravljanje z bazo na nepovezan način v jeziku C#</vt:lpstr>
      <vt:lpstr>Ideja</vt:lpstr>
      <vt:lpstr>Struktura programa</vt:lpstr>
      <vt:lpstr>Objekt DataSet</vt:lpstr>
      <vt:lpstr>1.Korak: Povezava in prenos podatkov iz baze</vt:lpstr>
      <vt:lpstr>2.Korak: Prikaz v grafičnem vmesniku</vt:lpstr>
      <vt:lpstr> </vt:lpstr>
      <vt:lpstr>4.Korak: Dodajanje novega naslova</vt:lpstr>
      <vt:lpstr>5.Korak: Shranjevanje sprememb v bazo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Upravljanje z bazo na nepovezan način v jeziku C#</dc:title>
  <dc:creator>gal zakrajsek</dc:creator>
  <cp:lastModifiedBy>gal zakrajsek</cp:lastModifiedBy>
  <cp:revision>17</cp:revision>
  <dcterms:created xsi:type="dcterms:W3CDTF">2022-09-06T23:07:44Z</dcterms:created>
  <dcterms:modified xsi:type="dcterms:W3CDTF">2022-09-08T08:00:38Z</dcterms:modified>
</cp:coreProperties>
</file>