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706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45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8663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77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131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93508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24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384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070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8758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01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5307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216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33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426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592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D11D-83D5-49D5-B49F-8B12981FCDCA}" type="datetimeFigureOut">
              <a:rPr lang="sl-SI" smtClean="0"/>
              <a:t>8. 01. 2020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14A2-8A2D-4CF6-8263-BF1EC216BFC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17657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unt-ways-build-street-given-constrain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80E9-25C1-4CA8-9599-D98726A45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Postavljanje</a:t>
            </a:r>
            <a:r>
              <a:rPr lang="en-GB" dirty="0"/>
              <a:t> </a:t>
            </a:r>
            <a:r>
              <a:rPr lang="en-GB" dirty="0" err="1"/>
              <a:t>hiš</a:t>
            </a:r>
            <a:r>
              <a:rPr lang="en-GB" dirty="0"/>
              <a:t> in </a:t>
            </a:r>
            <a:r>
              <a:rPr lang="en-GB" dirty="0" err="1"/>
              <a:t>podjetji</a:t>
            </a:r>
            <a:r>
              <a:rPr lang="en-GB" dirty="0"/>
              <a:t> v </a:t>
            </a:r>
            <a:r>
              <a:rPr lang="en-GB" dirty="0" err="1"/>
              <a:t>ulici</a:t>
            </a:r>
            <a:r>
              <a:rPr lang="en-GB" dirty="0"/>
              <a:t> </a:t>
            </a:r>
            <a:r>
              <a:rPr lang="en-GB" dirty="0" err="1"/>
              <a:t>dolžine</a:t>
            </a:r>
            <a:r>
              <a:rPr lang="en-GB" dirty="0"/>
              <a:t> n</a:t>
            </a:r>
            <a:endParaRPr lang="sl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7EBDF-0445-45A9-B769-A8B0B65F4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5339" y="5477492"/>
            <a:ext cx="2836507" cy="115657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GB" dirty="0"/>
              <a:t>Gal </a:t>
            </a:r>
            <a:r>
              <a:rPr lang="en-GB" dirty="0" err="1"/>
              <a:t>Zakrajšek</a:t>
            </a:r>
            <a:br>
              <a:rPr lang="en-GB" dirty="0"/>
            </a:br>
            <a:r>
              <a:rPr lang="en-GB" dirty="0" err="1"/>
              <a:t>Praktična</a:t>
            </a:r>
            <a:r>
              <a:rPr lang="en-GB" dirty="0"/>
              <a:t> </a:t>
            </a:r>
            <a:r>
              <a:rPr lang="en-GB" dirty="0" err="1"/>
              <a:t>matematika</a:t>
            </a:r>
            <a:br>
              <a:rPr lang="en-GB" dirty="0"/>
            </a:br>
            <a:r>
              <a:rPr lang="en-GB" dirty="0" err="1"/>
              <a:t>Januar</a:t>
            </a:r>
            <a:r>
              <a:rPr lang="en-GB" dirty="0"/>
              <a:t> 2020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468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E39C-FA2A-49B2-AEC7-DEAF912C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Pravila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943E-DADD-43A4-825F-08D27512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503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parcele</a:t>
            </a:r>
            <a:r>
              <a:rPr lang="en-GB" dirty="0"/>
              <a:t> </a:t>
            </a:r>
            <a:r>
              <a:rPr lang="en-GB" dirty="0" err="1"/>
              <a:t>morajo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zasedene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 err="1"/>
              <a:t>Nobeni</a:t>
            </a:r>
            <a:r>
              <a:rPr lang="en-GB" dirty="0"/>
              <a:t> </a:t>
            </a:r>
            <a:r>
              <a:rPr lang="en-GB" dirty="0" err="1"/>
              <a:t>dve</a:t>
            </a:r>
            <a:r>
              <a:rPr lang="en-GB" dirty="0"/>
              <a:t> </a:t>
            </a:r>
            <a:r>
              <a:rPr lang="en-GB" dirty="0" err="1"/>
              <a:t>podjetji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isti</a:t>
            </a:r>
            <a:r>
              <a:rPr lang="en-GB" dirty="0"/>
              <a:t> </a:t>
            </a:r>
            <a:r>
              <a:rPr lang="en-GB" dirty="0" err="1"/>
              <a:t>strani</a:t>
            </a:r>
            <a:r>
              <a:rPr lang="en-GB" dirty="0"/>
              <a:t> ne </a:t>
            </a:r>
            <a:r>
              <a:rPr lang="en-GB" dirty="0" err="1"/>
              <a:t>smeta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sosednji</a:t>
            </a:r>
            <a:r>
              <a:rPr lang="en-GB" dirty="0"/>
              <a:t>.</a:t>
            </a:r>
          </a:p>
          <a:p>
            <a:pPr>
              <a:lnSpc>
                <a:spcPct val="200000"/>
              </a:lnSpc>
            </a:pPr>
            <a:r>
              <a:rPr lang="en-GB" dirty="0" err="1"/>
              <a:t>Nobeni</a:t>
            </a:r>
            <a:r>
              <a:rPr lang="en-GB" dirty="0"/>
              <a:t> </a:t>
            </a:r>
            <a:r>
              <a:rPr lang="en-GB" dirty="0" err="1"/>
              <a:t>podjetji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ne </a:t>
            </a:r>
            <a:r>
              <a:rPr lang="en-GB" dirty="0" err="1"/>
              <a:t>smeta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nasproti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7661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958C-3A95-4E60-A944-5D4CE67E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Ideja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A6B9-1DD0-412F-BF3E-BAF38C7E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Analiziramo</a:t>
            </a:r>
            <a:r>
              <a:rPr lang="en-GB" dirty="0"/>
              <a:t> </a:t>
            </a:r>
            <a:r>
              <a:rPr lang="en-GB" dirty="0" err="1"/>
              <a:t>mali</a:t>
            </a:r>
            <a:r>
              <a:rPr lang="en-GB" dirty="0"/>
              <a:t> primer in </a:t>
            </a:r>
            <a:r>
              <a:rPr lang="en-GB" dirty="0" err="1"/>
              <a:t>ga</a:t>
            </a:r>
            <a:r>
              <a:rPr lang="en-GB" dirty="0"/>
              <a:t> </a:t>
            </a:r>
            <a:r>
              <a:rPr lang="en-GB" dirty="0" err="1"/>
              <a:t>nato</a:t>
            </a:r>
            <a:r>
              <a:rPr lang="en-GB" dirty="0"/>
              <a:t> </a:t>
            </a:r>
            <a:r>
              <a:rPr lang="en-GB" dirty="0" err="1"/>
              <a:t>povečujemo</a:t>
            </a:r>
            <a:endParaRPr lang="en-GB" dirty="0"/>
          </a:p>
          <a:p>
            <a:r>
              <a:rPr lang="en-GB" dirty="0"/>
              <a:t>Ko </a:t>
            </a:r>
            <a:r>
              <a:rPr lang="en-GB" dirty="0" err="1"/>
              <a:t>dodajamo</a:t>
            </a:r>
            <a:r>
              <a:rPr lang="en-GB" dirty="0"/>
              <a:t> novo </a:t>
            </a:r>
            <a:r>
              <a:rPr lang="en-GB" dirty="0" err="1"/>
              <a:t>vrsto</a:t>
            </a:r>
            <a:r>
              <a:rPr lang="en-GB" dirty="0"/>
              <a:t> </a:t>
            </a:r>
            <a:r>
              <a:rPr lang="en-GB" dirty="0" err="1"/>
              <a:t>imamo</a:t>
            </a:r>
            <a:r>
              <a:rPr lang="en-GB" dirty="0"/>
              <a:t> tri </a:t>
            </a:r>
            <a:r>
              <a:rPr lang="en-GB" dirty="0" err="1"/>
              <a:t>možnosti</a:t>
            </a:r>
            <a:endParaRPr lang="en-GB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Dodamo</a:t>
            </a:r>
            <a:r>
              <a:rPr lang="en-GB" dirty="0"/>
              <a:t> </a:t>
            </a:r>
            <a:r>
              <a:rPr lang="en-GB" dirty="0" err="1"/>
              <a:t>dve</a:t>
            </a:r>
            <a:r>
              <a:rPr lang="en-GB" dirty="0"/>
              <a:t> </a:t>
            </a:r>
            <a:r>
              <a:rPr lang="en-GB" dirty="0" err="1"/>
              <a:t>hiši</a:t>
            </a:r>
            <a:r>
              <a:rPr lang="en-GB" dirty="0"/>
              <a:t>	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Dodamo</a:t>
            </a:r>
            <a:r>
              <a:rPr lang="en-GB" dirty="0"/>
              <a:t> </a:t>
            </a:r>
            <a:r>
              <a:rPr lang="en-GB" dirty="0" err="1"/>
              <a:t>hišo</a:t>
            </a:r>
            <a:r>
              <a:rPr lang="en-GB" dirty="0"/>
              <a:t> in </a:t>
            </a:r>
            <a:r>
              <a:rPr lang="en-GB" dirty="0" err="1"/>
              <a:t>pisarno</a:t>
            </a:r>
            <a:endParaRPr lang="en-GB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Dodamo</a:t>
            </a:r>
            <a:r>
              <a:rPr lang="en-GB" dirty="0"/>
              <a:t> </a:t>
            </a:r>
            <a:r>
              <a:rPr lang="en-GB" dirty="0" err="1"/>
              <a:t>pisarno</a:t>
            </a:r>
            <a:r>
              <a:rPr lang="en-GB" dirty="0"/>
              <a:t> in </a:t>
            </a:r>
            <a:r>
              <a:rPr lang="en-GB" dirty="0" err="1"/>
              <a:t>hišo</a:t>
            </a:r>
            <a:endParaRPr lang="en-GB" dirty="0"/>
          </a:p>
          <a:p>
            <a:r>
              <a:rPr lang="en-GB" dirty="0" err="1"/>
              <a:t>Memoizacija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2DED17-BAF2-46F2-99FD-AFC39694D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25618"/>
              </p:ext>
            </p:extLst>
          </p:nvPr>
        </p:nvGraphicFramePr>
        <p:xfrm>
          <a:off x="5511566" y="3489820"/>
          <a:ext cx="1418672" cy="3690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9336">
                  <a:extLst>
                    <a:ext uri="{9D8B030D-6E8A-4147-A177-3AD203B41FA5}">
                      <a16:colId xmlns:a16="http://schemas.microsoft.com/office/drawing/2014/main" val="362619143"/>
                    </a:ext>
                  </a:extLst>
                </a:gridCol>
                <a:gridCol w="709336">
                  <a:extLst>
                    <a:ext uri="{9D8B030D-6E8A-4147-A177-3AD203B41FA5}">
                      <a16:colId xmlns:a16="http://schemas.microsoft.com/office/drawing/2014/main" val="3599151117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2303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744B56F-B1B1-405F-9878-388A3EFDA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97718"/>
              </p:ext>
            </p:extLst>
          </p:nvPr>
        </p:nvGraphicFramePr>
        <p:xfrm>
          <a:off x="5511566" y="3971688"/>
          <a:ext cx="141867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9336">
                  <a:extLst>
                    <a:ext uri="{9D8B030D-6E8A-4147-A177-3AD203B41FA5}">
                      <a16:colId xmlns:a16="http://schemas.microsoft.com/office/drawing/2014/main" val="362619143"/>
                    </a:ext>
                  </a:extLst>
                </a:gridCol>
                <a:gridCol w="709336">
                  <a:extLst>
                    <a:ext uri="{9D8B030D-6E8A-4147-A177-3AD203B41FA5}">
                      <a16:colId xmlns:a16="http://schemas.microsoft.com/office/drawing/2014/main" val="3599151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2303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65765F2-77C4-4F1C-8AB1-85546AEB7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58041"/>
              </p:ext>
            </p:extLst>
          </p:nvPr>
        </p:nvGraphicFramePr>
        <p:xfrm>
          <a:off x="5511566" y="4450263"/>
          <a:ext cx="141867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9336">
                  <a:extLst>
                    <a:ext uri="{9D8B030D-6E8A-4147-A177-3AD203B41FA5}">
                      <a16:colId xmlns:a16="http://schemas.microsoft.com/office/drawing/2014/main" val="362619143"/>
                    </a:ext>
                  </a:extLst>
                </a:gridCol>
                <a:gridCol w="709336">
                  <a:extLst>
                    <a:ext uri="{9D8B030D-6E8A-4147-A177-3AD203B41FA5}">
                      <a16:colId xmlns:a16="http://schemas.microsoft.com/office/drawing/2014/main" val="359915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22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6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D67C-B412-4074-AF67-6FD648FD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 err="1"/>
              <a:t>Inicializacija</a:t>
            </a:r>
            <a:r>
              <a:rPr lang="en-GB" dirty="0"/>
              <a:t> </a:t>
            </a:r>
            <a:r>
              <a:rPr lang="en-GB" dirty="0" err="1"/>
              <a:t>začetnih</a:t>
            </a:r>
            <a:r>
              <a:rPr lang="en-GB" dirty="0"/>
              <a:t> </a:t>
            </a:r>
            <a:r>
              <a:rPr lang="en-GB" dirty="0" err="1"/>
              <a:t>parametrov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1486-380E-4FD7-891A-38C4BB9D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st_nacinov</a:t>
            </a:r>
            <a:r>
              <a:rPr lang="en-GB" dirty="0"/>
              <a:t>[0] = 1</a:t>
            </a:r>
          </a:p>
          <a:p>
            <a:r>
              <a:rPr lang="en-GB" dirty="0" err="1"/>
              <a:t>st_nacinov</a:t>
            </a:r>
            <a:r>
              <a:rPr lang="en-GB" dirty="0"/>
              <a:t>[1] = 3</a:t>
            </a:r>
          </a:p>
          <a:p>
            <a:r>
              <a:rPr lang="en-GB" dirty="0" err="1"/>
              <a:t>Začnemo</a:t>
            </a:r>
            <a:r>
              <a:rPr lang="en-GB" dirty="0"/>
              <a:t> </a:t>
            </a:r>
            <a:r>
              <a:rPr lang="en-GB" dirty="0" err="1"/>
              <a:t>računati</a:t>
            </a:r>
            <a:r>
              <a:rPr lang="en-GB" dirty="0"/>
              <a:t> za n = 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284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52DE-49B0-421A-AF43-D6EBD479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Časovna</a:t>
            </a:r>
            <a:r>
              <a:rPr lang="en-GB" dirty="0"/>
              <a:t> in </a:t>
            </a:r>
            <a:r>
              <a:rPr lang="en-GB" dirty="0" err="1"/>
              <a:t>prostorska</a:t>
            </a:r>
            <a:r>
              <a:rPr lang="en-GB" dirty="0"/>
              <a:t> </a:t>
            </a:r>
            <a:r>
              <a:rPr lang="en-GB" dirty="0" err="1"/>
              <a:t>zahtevnost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6D55C-D960-405E-8BED-B93144EDC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Časovna </a:t>
                </a:r>
                <a:r>
                  <a:rPr lang="en-GB" dirty="0" err="1"/>
                  <a:t>zahtevnost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Prostorska</a:t>
                </a:r>
                <a:r>
                  <a:rPr lang="en-GB" dirty="0"/>
                  <a:t> </a:t>
                </a:r>
                <a:r>
                  <a:rPr lang="en-GB" dirty="0" err="1"/>
                  <a:t>zahtevnost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Ali </a:t>
                </a:r>
                <a:r>
                  <a:rPr lang="en-GB" dirty="0" err="1"/>
                  <a:t>lahko</a:t>
                </a:r>
                <a:r>
                  <a:rPr lang="en-GB" dirty="0"/>
                  <a:t> </a:t>
                </a:r>
                <a:r>
                  <a:rPr lang="en-GB" dirty="0" err="1"/>
                  <a:t>prostorsko</a:t>
                </a:r>
                <a:r>
                  <a:rPr lang="en-GB" dirty="0"/>
                  <a:t> </a:t>
                </a:r>
                <a:r>
                  <a:rPr lang="en-GB" dirty="0" err="1"/>
                  <a:t>zahtevnost</a:t>
                </a:r>
                <a:r>
                  <a:rPr lang="en-GB" dirty="0"/>
                  <a:t> </a:t>
                </a:r>
                <a:r>
                  <a:rPr lang="en-GB" dirty="0" err="1"/>
                  <a:t>izboljšamo</a:t>
                </a:r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 err="1"/>
                  <a:t>Izboljšana</a:t>
                </a:r>
                <a:r>
                  <a:rPr lang="en-GB" dirty="0"/>
                  <a:t> </a:t>
                </a:r>
                <a:r>
                  <a:rPr lang="en-GB" dirty="0" err="1"/>
                  <a:t>prostorska</a:t>
                </a:r>
                <a:r>
                  <a:rPr lang="en-GB" dirty="0"/>
                  <a:t> </a:t>
                </a:r>
                <a:r>
                  <a:rPr lang="en-GB" dirty="0" err="1"/>
                  <a:t>zahtevnost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6D55C-D960-405E-8BED-B93144EDC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71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2CB7-8EDA-45A9-A284-436C9B95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6F91-0CC1-4CD3-B696-89E61AED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Sharma A. </a:t>
            </a:r>
            <a:r>
              <a:rPr lang="en-GB" i="1" dirty="0"/>
              <a:t>Count ways to build street under given constraints | </a:t>
            </a:r>
            <a:r>
              <a:rPr lang="en-GB" i="1" dirty="0" err="1"/>
              <a:t>GeeksforGeeks</a:t>
            </a:r>
            <a:r>
              <a:rPr lang="en-GB" i="1" dirty="0"/>
              <a:t> (b. d.) </a:t>
            </a:r>
            <a:r>
              <a:rPr lang="en-GB" i="1" dirty="0" err="1"/>
              <a:t>Pridobljeno</a:t>
            </a:r>
            <a:r>
              <a:rPr lang="en-GB" i="1" dirty="0"/>
              <a:t> s </a:t>
            </a:r>
            <a:r>
              <a:rPr lang="sl-SI" dirty="0">
                <a:hlinkClick r:id="rId2"/>
              </a:rPr>
              <a:t>https://www.geeksforgeeks.org/count-ways-build-street-given-constraints/</a:t>
            </a:r>
            <a:r>
              <a:rPr lang="en-GB" dirty="0"/>
              <a:t> [7. 1. 2020]</a:t>
            </a:r>
            <a:endParaRPr lang="sl-SI" i="1" dirty="0"/>
          </a:p>
        </p:txBody>
      </p:sp>
    </p:spTree>
    <p:extLst>
      <p:ext uri="{BB962C8B-B14F-4D97-AF65-F5344CB8AC3E}">
        <p14:creationId xmlns:p14="http://schemas.microsoft.com/office/powerpoint/2010/main" val="2855474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672</TotalTime>
  <Words>170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Tw Cen MT</vt:lpstr>
      <vt:lpstr>Circuit</vt:lpstr>
      <vt:lpstr>Postavljanje hiš in podjetji v ulici dolžine n</vt:lpstr>
      <vt:lpstr>Pravila</vt:lpstr>
      <vt:lpstr>Ideja</vt:lpstr>
      <vt:lpstr>Inicializacija začetnih parametrov</vt:lpstr>
      <vt:lpstr>Časovna in prostorska zahtevnost</vt:lpstr>
      <vt:lpstr>Viri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Postavljanje hiš in podjetji v ulici</dc:title>
  <dc:creator>gal zak</dc:creator>
  <cp:lastModifiedBy>gal zak</cp:lastModifiedBy>
  <cp:revision>15</cp:revision>
  <dcterms:created xsi:type="dcterms:W3CDTF">2020-01-07T15:46:15Z</dcterms:created>
  <dcterms:modified xsi:type="dcterms:W3CDTF">2020-01-08T10:30:39Z</dcterms:modified>
</cp:coreProperties>
</file>