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20FD-CC84-4F1B-95A6-FBDD8DC35988}" type="datetimeFigureOut">
              <a:rPr lang="sl-SI" smtClean="0"/>
              <a:t>17. 10. 2019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E80B-E5EC-43B7-A90A-E065E5B5FE0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6111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20FD-CC84-4F1B-95A6-FBDD8DC35988}" type="datetimeFigureOut">
              <a:rPr lang="sl-SI" smtClean="0"/>
              <a:t>17. 10. 2019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E80B-E5EC-43B7-A90A-E065E5B5FE0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2253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20FD-CC84-4F1B-95A6-FBDD8DC35988}" type="datetimeFigureOut">
              <a:rPr lang="sl-SI" smtClean="0"/>
              <a:t>17. 10. 2019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E80B-E5EC-43B7-A90A-E065E5B5FE0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7355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20FD-CC84-4F1B-95A6-FBDD8DC35988}" type="datetimeFigureOut">
              <a:rPr lang="sl-SI" smtClean="0"/>
              <a:t>17. 10. 2019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E80B-E5EC-43B7-A90A-E065E5B5FE0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731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20FD-CC84-4F1B-95A6-FBDD8DC35988}" type="datetimeFigureOut">
              <a:rPr lang="sl-SI" smtClean="0"/>
              <a:t>17. 10. 2019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E80B-E5EC-43B7-A90A-E065E5B5FE0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8848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20FD-CC84-4F1B-95A6-FBDD8DC35988}" type="datetimeFigureOut">
              <a:rPr lang="sl-SI" smtClean="0"/>
              <a:t>17. 10. 2019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E80B-E5EC-43B7-A90A-E065E5B5FE0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983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20FD-CC84-4F1B-95A6-FBDD8DC35988}" type="datetimeFigureOut">
              <a:rPr lang="sl-SI" smtClean="0"/>
              <a:t>17. 10. 2019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E80B-E5EC-43B7-A90A-E065E5B5FE0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8354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20FD-CC84-4F1B-95A6-FBDD8DC35988}" type="datetimeFigureOut">
              <a:rPr lang="sl-SI" smtClean="0"/>
              <a:t>17. 10. 2019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E80B-E5EC-43B7-A90A-E065E5B5FE0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3298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20FD-CC84-4F1B-95A6-FBDD8DC35988}" type="datetimeFigureOut">
              <a:rPr lang="sl-SI" smtClean="0"/>
              <a:t>17. 10. 2019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E80B-E5EC-43B7-A90A-E065E5B5FE0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518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20FD-CC84-4F1B-95A6-FBDD8DC35988}" type="datetimeFigureOut">
              <a:rPr lang="sl-SI" smtClean="0"/>
              <a:t>17. 10. 2019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E80B-E5EC-43B7-A90A-E065E5B5FE0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2866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20FD-CC84-4F1B-95A6-FBDD8DC35988}" type="datetimeFigureOut">
              <a:rPr lang="sl-SI" smtClean="0"/>
              <a:t>17. 10. 2019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E80B-E5EC-43B7-A90A-E065E5B5FE0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1875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620FD-CC84-4F1B-95A6-FBDD8DC35988}" type="datetimeFigureOut">
              <a:rPr lang="sl-SI" smtClean="0"/>
              <a:t>17. 10. 2019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E80B-E5EC-43B7-A90A-E065E5B5FE0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0922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reversing-first-k-elements-queue/" TargetMode="External"/><Relationship Id="rId2" Type="http://schemas.openxmlformats.org/officeDocument/2006/relationships/hyperlink" Target="https://www.youtube.com/watch?v=VECGnvhkh-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222" y="2467031"/>
            <a:ext cx="9144000" cy="1757363"/>
          </a:xfrm>
        </p:spPr>
        <p:txBody>
          <a:bodyPr>
            <a:normAutofit/>
          </a:bodyPr>
          <a:lstStyle/>
          <a:p>
            <a:r>
              <a:rPr lang="en-GB" b="1" dirty="0" smtClean="0">
                <a:latin typeface="DINPro-Regular" panose="02000503030000020004" pitchFamily="50" charset="0"/>
              </a:rPr>
              <a:t>OBRNI PRVIH K ELEMENTOV V VRSTI</a:t>
            </a:r>
            <a:endParaRPr lang="sl-SI" b="1" dirty="0">
              <a:latin typeface="DINPro-Regular" panose="02000503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45903" y="5872943"/>
            <a:ext cx="2336184" cy="876992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GB" sz="1800" dirty="0" smtClean="0"/>
              <a:t>Gal </a:t>
            </a:r>
            <a:r>
              <a:rPr lang="en-GB" sz="1800" dirty="0" err="1" smtClean="0"/>
              <a:t>Zakrajšek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err="1" smtClean="0"/>
              <a:t>Praktična</a:t>
            </a:r>
            <a:r>
              <a:rPr lang="en-GB" sz="1800" dirty="0" smtClean="0"/>
              <a:t> </a:t>
            </a:r>
            <a:r>
              <a:rPr lang="en-GB" sz="1800" dirty="0" err="1" smtClean="0"/>
              <a:t>matematika</a:t>
            </a:r>
            <a:r>
              <a:rPr lang="en-GB" sz="1800" dirty="0"/>
              <a:t/>
            </a:r>
            <a:br>
              <a:rPr lang="en-GB" sz="1800" dirty="0"/>
            </a:br>
            <a:r>
              <a:rPr lang="en-GB" sz="1800" dirty="0" err="1" smtClean="0"/>
              <a:t>Oktober</a:t>
            </a:r>
            <a:r>
              <a:rPr lang="en-GB" sz="1800" dirty="0" smtClean="0"/>
              <a:t> 2019</a:t>
            </a:r>
            <a:endParaRPr lang="sl-SI" sz="1800" dirty="0"/>
          </a:p>
        </p:txBody>
      </p:sp>
    </p:spTree>
    <p:extLst>
      <p:ext uri="{BB962C8B-B14F-4D97-AF65-F5344CB8AC3E}">
        <p14:creationId xmlns:p14="http://schemas.microsoft.com/office/powerpoint/2010/main" val="17523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DINPro-Regular" panose="02000503030000020004" pitchFamily="50" charset="0"/>
              </a:rPr>
              <a:t>Dovoljene</a:t>
            </a:r>
            <a:r>
              <a:rPr lang="en-GB" dirty="0" smtClean="0">
                <a:latin typeface="DINPro-Regular" panose="02000503030000020004" pitchFamily="50" charset="0"/>
              </a:rPr>
              <a:t> </a:t>
            </a:r>
            <a:r>
              <a:rPr lang="en-GB" dirty="0" err="1" smtClean="0">
                <a:latin typeface="DINPro-Regular" panose="02000503030000020004" pitchFamily="50" charset="0"/>
              </a:rPr>
              <a:t>operacije</a:t>
            </a:r>
            <a:r>
              <a:rPr lang="en-GB" dirty="0" smtClean="0">
                <a:latin typeface="DINPro-Regular" panose="02000503030000020004" pitchFamily="50" charset="0"/>
              </a:rPr>
              <a:t> </a:t>
            </a:r>
            <a:r>
              <a:rPr lang="en-GB" dirty="0" err="1" smtClean="0">
                <a:latin typeface="DINPro-Regular" panose="02000503030000020004" pitchFamily="50" charset="0"/>
              </a:rPr>
              <a:t>na</a:t>
            </a:r>
            <a:r>
              <a:rPr lang="en-GB" dirty="0" smtClean="0">
                <a:latin typeface="DINPro-Regular" panose="02000503030000020004" pitchFamily="50" charset="0"/>
              </a:rPr>
              <a:t> </a:t>
            </a:r>
            <a:r>
              <a:rPr lang="en-GB" dirty="0" err="1" smtClean="0">
                <a:latin typeface="DINPro-Regular" panose="02000503030000020004" pitchFamily="50" charset="0"/>
              </a:rPr>
              <a:t>vrsti</a:t>
            </a:r>
            <a:endParaRPr lang="sl-SI" dirty="0">
              <a:latin typeface="DINPro-Regular" panose="02000503030000020004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 err="1" smtClean="0"/>
              <a:t>Dodaj</a:t>
            </a:r>
            <a:r>
              <a:rPr lang="en-GB" dirty="0" smtClean="0"/>
              <a:t> element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konec</a:t>
            </a:r>
            <a:r>
              <a:rPr lang="en-GB" dirty="0" smtClean="0"/>
              <a:t> </a:t>
            </a:r>
            <a:r>
              <a:rPr lang="en-GB" dirty="0" err="1" smtClean="0"/>
              <a:t>vrste</a:t>
            </a:r>
            <a:r>
              <a:rPr lang="en-GB" dirty="0" smtClean="0"/>
              <a:t> 	.</a:t>
            </a:r>
            <a:r>
              <a:rPr lang="en-GB" b="1" dirty="0" err="1" smtClean="0"/>
              <a:t>dodaj</a:t>
            </a:r>
            <a:r>
              <a:rPr lang="en-GB" b="1" dirty="0" smtClean="0"/>
              <a:t>(el)</a:t>
            </a:r>
            <a:endParaRPr lang="en-GB" dirty="0" smtClean="0"/>
          </a:p>
          <a:p>
            <a:pPr>
              <a:lnSpc>
                <a:spcPct val="200000"/>
              </a:lnSpc>
            </a:pPr>
            <a:r>
              <a:rPr lang="en-GB" dirty="0" err="1" smtClean="0"/>
              <a:t>Izbriši</a:t>
            </a:r>
            <a:r>
              <a:rPr lang="en-GB" dirty="0" smtClean="0"/>
              <a:t> element </a:t>
            </a:r>
            <a:r>
              <a:rPr lang="en-GB" dirty="0" err="1" smtClean="0"/>
              <a:t>iz</a:t>
            </a:r>
            <a:r>
              <a:rPr lang="en-GB" dirty="0" smtClean="0"/>
              <a:t> </a:t>
            </a:r>
            <a:r>
              <a:rPr lang="en-GB" dirty="0" err="1" smtClean="0"/>
              <a:t>začetka</a:t>
            </a:r>
            <a:r>
              <a:rPr lang="en-GB" dirty="0" smtClean="0"/>
              <a:t> </a:t>
            </a:r>
            <a:r>
              <a:rPr lang="en-GB" dirty="0" err="1" smtClean="0"/>
              <a:t>vrste</a:t>
            </a:r>
            <a:r>
              <a:rPr lang="en-GB" dirty="0" smtClean="0"/>
              <a:t> 	.</a:t>
            </a:r>
            <a:r>
              <a:rPr lang="en-GB" b="1" dirty="0" err="1" smtClean="0"/>
              <a:t>izbrisi</a:t>
            </a:r>
            <a:r>
              <a:rPr lang="en-GB" b="1" dirty="0" smtClean="0"/>
              <a:t>()</a:t>
            </a:r>
            <a:endParaRPr lang="en-GB" dirty="0" smtClean="0"/>
          </a:p>
          <a:p>
            <a:pPr>
              <a:lnSpc>
                <a:spcPct val="200000"/>
              </a:lnSpc>
            </a:pPr>
            <a:r>
              <a:rPr lang="en-GB" dirty="0" err="1" smtClean="0"/>
              <a:t>Pridobi</a:t>
            </a:r>
            <a:r>
              <a:rPr lang="en-GB" dirty="0" smtClean="0"/>
              <a:t> </a:t>
            </a:r>
            <a:r>
              <a:rPr lang="en-GB" dirty="0" err="1" smtClean="0"/>
              <a:t>velikost</a:t>
            </a:r>
            <a:r>
              <a:rPr lang="en-GB" dirty="0" smtClean="0"/>
              <a:t> </a:t>
            </a:r>
            <a:r>
              <a:rPr lang="en-GB" dirty="0" err="1" smtClean="0"/>
              <a:t>vrste</a:t>
            </a:r>
            <a:r>
              <a:rPr lang="en-GB" dirty="0" smtClean="0"/>
              <a:t> 			.</a:t>
            </a:r>
            <a:r>
              <a:rPr lang="en-GB" b="1" dirty="0" err="1" smtClean="0"/>
              <a:t>velikost</a:t>
            </a:r>
            <a:r>
              <a:rPr lang="en-GB" b="1" dirty="0" smtClean="0"/>
              <a:t>()</a:t>
            </a:r>
            <a:endParaRPr lang="en-GB" dirty="0" smtClean="0"/>
          </a:p>
          <a:p>
            <a:pPr>
              <a:lnSpc>
                <a:spcPct val="200000"/>
              </a:lnSpc>
            </a:pPr>
            <a:r>
              <a:rPr lang="en-GB" dirty="0" err="1" smtClean="0"/>
              <a:t>Poglej</a:t>
            </a:r>
            <a:r>
              <a:rPr lang="en-GB" dirty="0" smtClean="0"/>
              <a:t> element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začetku</a:t>
            </a:r>
            <a:r>
              <a:rPr lang="en-GB" dirty="0" smtClean="0"/>
              <a:t> </a:t>
            </a:r>
            <a:r>
              <a:rPr lang="en-GB" dirty="0" err="1" smtClean="0"/>
              <a:t>vrste</a:t>
            </a:r>
            <a:r>
              <a:rPr lang="en-GB" dirty="0" smtClean="0"/>
              <a:t> 	.</a:t>
            </a:r>
            <a:r>
              <a:rPr lang="en-GB" b="1" dirty="0" err="1" smtClean="0"/>
              <a:t>prvi</a:t>
            </a:r>
            <a:r>
              <a:rPr lang="en-GB" b="1" dirty="0" smtClean="0"/>
              <a:t>()</a:t>
            </a:r>
            <a:endParaRPr lang="en-GB" dirty="0" smtClean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0103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DINPro-Regular" panose="02000503030000020004" pitchFamily="50" charset="0"/>
              </a:rPr>
              <a:t>Ideja</a:t>
            </a:r>
            <a:endParaRPr lang="sl-SI" dirty="0">
              <a:latin typeface="DINPro-Regular" panose="02000503030000020004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241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dirty="0" err="1" smtClean="0"/>
              <a:t>Premaknemo</a:t>
            </a:r>
            <a:r>
              <a:rPr lang="en-GB" dirty="0" smtClean="0"/>
              <a:t> k </a:t>
            </a:r>
            <a:r>
              <a:rPr lang="en-GB" dirty="0" err="1" smtClean="0"/>
              <a:t>elementov</a:t>
            </a:r>
            <a:r>
              <a:rPr lang="en-GB" dirty="0" smtClean="0"/>
              <a:t> </a:t>
            </a:r>
            <a:r>
              <a:rPr lang="en-GB" dirty="0" err="1" smtClean="0"/>
              <a:t>iz</a:t>
            </a:r>
            <a:r>
              <a:rPr lang="en-GB" dirty="0" smtClean="0"/>
              <a:t> </a:t>
            </a:r>
            <a:r>
              <a:rPr lang="en-GB" dirty="0" err="1" smtClean="0"/>
              <a:t>vrste</a:t>
            </a:r>
            <a:r>
              <a:rPr lang="en-GB" dirty="0" smtClean="0"/>
              <a:t> v </a:t>
            </a:r>
            <a:r>
              <a:rPr lang="en-GB" dirty="0" err="1" smtClean="0"/>
              <a:t>pomožni</a:t>
            </a:r>
            <a:r>
              <a:rPr lang="en-GB" dirty="0" smtClean="0"/>
              <a:t> </a:t>
            </a:r>
            <a:r>
              <a:rPr lang="en-GB" dirty="0" err="1" smtClean="0"/>
              <a:t>sklad</a:t>
            </a:r>
            <a:endParaRPr lang="en-GB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GB" dirty="0"/>
              <a:t>	</a:t>
            </a:r>
            <a:r>
              <a:rPr lang="en-GB" dirty="0" smtClean="0"/>
              <a:t>						</a:t>
            </a:r>
            <a:endParaRPr lang="sl-SI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476" y="3353146"/>
            <a:ext cx="7800977" cy="229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8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DINPro-Regular" panose="02000503030000020004" pitchFamily="50" charset="0"/>
              </a:rPr>
              <a:t>Ideja</a:t>
            </a:r>
            <a:endParaRPr lang="sl-SI" dirty="0">
              <a:latin typeface="DINPro-Regular" panose="02000503030000020004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pomožnega</a:t>
            </a:r>
            <a:r>
              <a:rPr lang="en-GB" dirty="0"/>
              <a:t> </a:t>
            </a:r>
            <a:r>
              <a:rPr lang="en-GB" dirty="0" err="1"/>
              <a:t>sklada</a:t>
            </a:r>
            <a:r>
              <a:rPr lang="en-GB" dirty="0"/>
              <a:t> </a:t>
            </a:r>
            <a:r>
              <a:rPr lang="en-GB" dirty="0" err="1"/>
              <a:t>dodajamo</a:t>
            </a:r>
            <a:r>
              <a:rPr lang="en-GB" dirty="0"/>
              <a:t> </a:t>
            </a:r>
            <a:r>
              <a:rPr lang="en-GB" dirty="0" err="1"/>
              <a:t>nazaj</a:t>
            </a:r>
            <a:r>
              <a:rPr lang="en-GB" dirty="0"/>
              <a:t> v </a:t>
            </a:r>
            <a:r>
              <a:rPr lang="en-GB" dirty="0" err="1"/>
              <a:t>vrsto</a:t>
            </a:r>
            <a:endParaRPr lang="en-GB" dirty="0"/>
          </a:p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21" y="3544984"/>
            <a:ext cx="8884476" cy="205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DINPro-Regular" panose="02000503030000020004" pitchFamily="50" charset="0"/>
              </a:rPr>
              <a:t>Ideja</a:t>
            </a:r>
            <a:endParaRPr lang="sl-SI" dirty="0">
              <a:latin typeface="DINPro-Regular" panose="02000503030000020004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začetka</a:t>
            </a:r>
            <a:r>
              <a:rPr lang="en-GB" dirty="0"/>
              <a:t> </a:t>
            </a:r>
            <a:r>
              <a:rPr lang="en-GB" dirty="0" err="1"/>
              <a:t>vrste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konec</a:t>
            </a:r>
            <a:r>
              <a:rPr lang="en-GB" dirty="0"/>
              <a:t> </a:t>
            </a:r>
            <a:r>
              <a:rPr lang="sl-SI" dirty="0" smtClean="0"/>
              <a:t>premaknemo</a:t>
            </a:r>
            <a:r>
              <a:rPr lang="en-GB" dirty="0" smtClean="0"/>
              <a:t> </a:t>
            </a:r>
            <a:r>
              <a:rPr lang="en-GB" dirty="0" err="1" smtClean="0"/>
              <a:t>preostale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			</a:t>
            </a:r>
            <a:r>
              <a:rPr lang="en-GB" b="1" dirty="0"/>
              <a:t> </a:t>
            </a:r>
            <a:r>
              <a:rPr lang="en-GB" b="1" dirty="0" err="1"/>
              <a:t>vrsta.velikost</a:t>
            </a:r>
            <a:r>
              <a:rPr lang="en-GB" b="1" dirty="0"/>
              <a:t>() - k</a:t>
            </a:r>
            <a:endParaRPr lang="en-GB" dirty="0"/>
          </a:p>
          <a:p>
            <a:endParaRPr lang="sl-S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441" y="3923260"/>
            <a:ext cx="7359771" cy="187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5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DINPro-Regular" panose="02000503030000020004" pitchFamily="50" charset="0"/>
              </a:rPr>
              <a:t>“</a:t>
            </a:r>
            <a:r>
              <a:rPr lang="en-GB" dirty="0" err="1" smtClean="0">
                <a:latin typeface="DINPro-Regular" panose="02000503030000020004" pitchFamily="50" charset="0"/>
              </a:rPr>
              <a:t>Zlobni</a:t>
            </a:r>
            <a:r>
              <a:rPr lang="en-GB" dirty="0" smtClean="0">
                <a:latin typeface="DINPro-Regular" panose="02000503030000020004" pitchFamily="50" charset="0"/>
              </a:rPr>
              <a:t>” </a:t>
            </a:r>
            <a:r>
              <a:rPr lang="en-GB" dirty="0" err="1" smtClean="0">
                <a:latin typeface="DINPro-Regular" panose="02000503030000020004" pitchFamily="50" charset="0"/>
              </a:rPr>
              <a:t>primeri</a:t>
            </a:r>
            <a:endParaRPr lang="sl-SI" dirty="0">
              <a:latin typeface="DINPro-Regular" panose="02000503030000020004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err="1" smtClean="0"/>
              <a:t>Negativen</a:t>
            </a:r>
            <a:r>
              <a:rPr lang="en-GB" dirty="0" smtClean="0"/>
              <a:t> k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K </a:t>
            </a:r>
            <a:r>
              <a:rPr lang="en-GB" dirty="0" err="1" smtClean="0"/>
              <a:t>večji</a:t>
            </a:r>
            <a:r>
              <a:rPr lang="en-GB" dirty="0" smtClean="0"/>
              <a:t> od </a:t>
            </a:r>
            <a:r>
              <a:rPr lang="en-GB" dirty="0" err="1" smtClean="0"/>
              <a:t>dolžine</a:t>
            </a:r>
            <a:r>
              <a:rPr lang="en-GB" dirty="0" smtClean="0"/>
              <a:t> </a:t>
            </a:r>
            <a:r>
              <a:rPr lang="en-GB" dirty="0" err="1" smtClean="0"/>
              <a:t>vrste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err="1" smtClean="0"/>
              <a:t>Prazna</a:t>
            </a:r>
            <a:r>
              <a:rPr lang="en-GB" dirty="0" smtClean="0"/>
              <a:t> </a:t>
            </a:r>
            <a:r>
              <a:rPr lang="en-GB" dirty="0" err="1" smtClean="0"/>
              <a:t>vrsta</a:t>
            </a:r>
            <a:r>
              <a:rPr lang="en-GB" dirty="0" smtClean="0"/>
              <a:t> in k &gt; 0</a:t>
            </a:r>
            <a:endParaRPr lang="sl-SI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87" y="4205201"/>
            <a:ext cx="9023711" cy="19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DINPro-Regular" panose="02000503030000020004" pitchFamily="50" charset="0"/>
              </a:rPr>
              <a:t>Viri</a:t>
            </a:r>
            <a:endParaRPr lang="sl-SI" dirty="0">
              <a:latin typeface="DINPro-Regular" panose="02000503030000020004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Shandilya P. (16. 11. 2018). </a:t>
            </a:r>
            <a:r>
              <a:rPr lang="en-US" i="1" dirty="0"/>
              <a:t>Reversing the first K elements of a Queue | </a:t>
            </a:r>
            <a:r>
              <a:rPr lang="en-US" i="1" dirty="0" smtClean="0"/>
              <a:t>	</a:t>
            </a:r>
            <a:r>
              <a:rPr lang="en-US" i="1" dirty="0" err="1" smtClean="0"/>
              <a:t>GeeksforGeeks</a:t>
            </a:r>
            <a:r>
              <a:rPr lang="en-US" i="1" dirty="0" smtClean="0"/>
              <a:t> </a:t>
            </a:r>
            <a:r>
              <a:rPr lang="en-US" dirty="0" smtClean="0"/>
              <a:t>[Video]. </a:t>
            </a:r>
            <a:r>
              <a:rPr lang="en-US" dirty="0" err="1" smtClean="0"/>
              <a:t>Pridobljeno</a:t>
            </a:r>
            <a:r>
              <a:rPr lang="en-US" dirty="0" smtClean="0"/>
              <a:t> s 	</a:t>
            </a:r>
            <a:r>
              <a:rPr lang="sl-SI" dirty="0" smtClean="0">
                <a:hlinkClick r:id="rId2"/>
              </a:rPr>
              <a:t>https</a:t>
            </a:r>
            <a:r>
              <a:rPr lang="sl-SI" dirty="0">
                <a:hlinkClick r:id="rId2"/>
              </a:rPr>
              <a:t>://</a:t>
            </a:r>
            <a:r>
              <a:rPr lang="sl-SI" dirty="0" smtClean="0">
                <a:hlinkClick r:id="rId2"/>
              </a:rPr>
              <a:t>www.youtube.com/watch?v=VECGnvhkh-s</a:t>
            </a:r>
            <a:endParaRPr lang="en-GB" dirty="0" smtClean="0"/>
          </a:p>
          <a:p>
            <a:pPr marL="0" indent="0">
              <a:buNone/>
            </a:pPr>
            <a:endParaRPr lang="sl-SI" smtClean="0"/>
          </a:p>
          <a:p>
            <a:pPr marL="0" indent="0">
              <a:buNone/>
            </a:pPr>
            <a:r>
              <a:rPr lang="en-GB" smtClean="0"/>
              <a:t>Sharma </a:t>
            </a:r>
            <a:r>
              <a:rPr lang="en-GB" dirty="0" smtClean="0"/>
              <a:t>R. </a:t>
            </a:r>
            <a:r>
              <a:rPr lang="en-US" i="1" dirty="0"/>
              <a:t>Reversing the first K elements of a Queue | </a:t>
            </a:r>
            <a:r>
              <a:rPr lang="en-US" i="1" dirty="0" err="1" smtClean="0"/>
              <a:t>GeeksforGeeks</a:t>
            </a:r>
            <a:r>
              <a:rPr lang="en-US" i="1" dirty="0" smtClean="0"/>
              <a:t> 	(b. d.). </a:t>
            </a:r>
            <a:r>
              <a:rPr lang="en-US" i="1" dirty="0" err="1" smtClean="0"/>
              <a:t>Pridobljeno</a:t>
            </a:r>
            <a:r>
              <a:rPr lang="en-US" i="1" dirty="0" smtClean="0"/>
              <a:t> s </a:t>
            </a:r>
            <a:r>
              <a:rPr lang="sl-SI" dirty="0">
                <a:hlinkClick r:id="rId3"/>
              </a:rPr>
              <a:t>https://</a:t>
            </a:r>
            <a:r>
              <a:rPr lang="sl-SI" dirty="0" smtClean="0">
                <a:hlinkClick r:id="rId3"/>
              </a:rPr>
              <a:t>www.geeksforgeeks.org/reversing-</a:t>
            </a:r>
            <a:r>
              <a:rPr lang="en-GB" dirty="0" smtClean="0">
                <a:hlinkClick r:id="rId3"/>
              </a:rPr>
              <a:t>	</a:t>
            </a:r>
            <a:r>
              <a:rPr lang="sl-SI" dirty="0" err="1" smtClean="0">
                <a:hlinkClick r:id="rId3"/>
              </a:rPr>
              <a:t>first</a:t>
            </a:r>
            <a:r>
              <a:rPr lang="sl-SI" dirty="0" smtClean="0">
                <a:hlinkClick r:id="rId3"/>
              </a:rPr>
              <a:t>-k-</a:t>
            </a:r>
            <a:r>
              <a:rPr lang="sl-SI" dirty="0" err="1" smtClean="0">
                <a:hlinkClick r:id="rId3"/>
              </a:rPr>
              <a:t>elements</a:t>
            </a:r>
            <a:r>
              <a:rPr lang="sl-SI" dirty="0" smtClean="0">
                <a:hlinkClick r:id="rId3"/>
              </a:rPr>
              <a:t>-</a:t>
            </a:r>
            <a:r>
              <a:rPr lang="sl-SI" dirty="0" err="1" smtClean="0">
                <a:hlinkClick r:id="rId3"/>
              </a:rPr>
              <a:t>queue</a:t>
            </a:r>
            <a:r>
              <a:rPr lang="sl-SI" dirty="0">
                <a:hlinkClick r:id="rId3"/>
              </a:rPr>
              <a:t>/</a:t>
            </a:r>
            <a:endParaRPr lang="en-US" dirty="0"/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7877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79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DINPro-Regular</vt:lpstr>
      <vt:lpstr>Office Theme</vt:lpstr>
      <vt:lpstr>OBRNI PRVIH K ELEMENTOV V VRSTI</vt:lpstr>
      <vt:lpstr>Dovoljene operacije na vrsti</vt:lpstr>
      <vt:lpstr>Ideja</vt:lpstr>
      <vt:lpstr>Ideja</vt:lpstr>
      <vt:lpstr>Ideja</vt:lpstr>
      <vt:lpstr>“Zlobni” primeri</vt:lpstr>
      <vt:lpstr>Viri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OBRAČANJE PRVIH K ELEMENTOV V VRSTI</dc:title>
  <dc:creator>gal zakrajsek</dc:creator>
  <cp:lastModifiedBy>Gal Zakrajšek</cp:lastModifiedBy>
  <cp:revision>23</cp:revision>
  <dcterms:created xsi:type="dcterms:W3CDTF">2019-10-16T16:38:52Z</dcterms:created>
  <dcterms:modified xsi:type="dcterms:W3CDTF">2019-10-17T08:47:07Z</dcterms:modified>
</cp:coreProperties>
</file>