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8_8C18A336.xml" ContentType="application/vnd.ms-powerpoint.comments+xml"/>
  <Override PartName="/ppt/comments/modernComment_109_18F291A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0" r:id="rId3"/>
    <p:sldId id="264" r:id="rId4"/>
    <p:sldId id="263" r:id="rId5"/>
    <p:sldId id="261" r:id="rId6"/>
    <p:sldId id="266" r:id="rId7"/>
    <p:sldId id="259" r:id="rId8"/>
    <p:sldId id="267"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97524BF-0806-CF8B-19C7-D944BF6846AF}" name="zachary stanke" initials="zs" userId="d3f08e9f89a29d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0" d="100"/>
          <a:sy n="80" d="100"/>
        </p:scale>
        <p:origin x="114" y="16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8_8C18A336.xml><?xml version="1.0" encoding="utf-8"?>
<p188:cmLst xmlns:a="http://schemas.openxmlformats.org/drawingml/2006/main" xmlns:r="http://schemas.openxmlformats.org/officeDocument/2006/relationships" xmlns:p188="http://schemas.microsoft.com/office/powerpoint/2018/8/main">
  <p188:cm id="{476ACB17-B64A-44DC-BE8F-D914039E1D7F}" authorId="{297524BF-0806-CF8B-19C7-D944BF6846AF}" created="2022-12-12T22:37:51.898">
    <ac:txMkLst xmlns:ac="http://schemas.microsoft.com/office/drawing/2013/main/command">
      <pc:docMk xmlns:pc="http://schemas.microsoft.com/office/powerpoint/2013/main/command"/>
      <pc:sldMk xmlns:pc="http://schemas.microsoft.com/office/powerpoint/2013/main/command" cId="2350424886" sldId="264"/>
      <ac:spMk id="6" creationId="{55751994-E705-6EBF-15B4-8D48C1E21F3E}"/>
      <ac:txMk cp="32" len="3">
        <ac:context len="43" hash="1908232167"/>
      </ac:txMk>
    </ac:txMkLst>
    <p188:pos x="5528000" y="418060"/>
    <p188:txBody>
      <a:bodyPr/>
      <a:lstStyle/>
      <a:p>
        <a:r>
          <a:rPr lang="en-US"/>
          <a:t>Exclusive Or</a:t>
        </a:r>
      </a:p>
    </p188:txBody>
  </p188:cm>
</p188:cmLst>
</file>

<file path=ppt/comments/modernComment_109_18F291A0.xml><?xml version="1.0" encoding="utf-8"?>
<p188:cmLst xmlns:a="http://schemas.openxmlformats.org/drawingml/2006/main" xmlns:r="http://schemas.openxmlformats.org/officeDocument/2006/relationships" xmlns:p188="http://schemas.microsoft.com/office/powerpoint/2018/8/main">
  <p188:cm id="{6225AF81-2DFE-4073-A7EB-C5B210CBAED9}" authorId="{297524BF-0806-CF8B-19C7-D944BF6846AF}" created="2022-12-12T22:48:33.057">
    <ac:txMkLst xmlns:ac="http://schemas.microsoft.com/office/drawing/2013/main/command">
      <pc:docMk xmlns:pc="http://schemas.microsoft.com/office/powerpoint/2013/main/command"/>
      <pc:sldMk xmlns:pc="http://schemas.microsoft.com/office/powerpoint/2013/main/command" cId="418550176" sldId="265"/>
      <ac:spMk id="6" creationId="{55751994-E705-6EBF-15B4-8D48C1E21F3E}"/>
      <ac:txMk cp="42" len="30">
        <ac:context len="174" hash="2819891897"/>
      </ac:txMk>
    </ac:txMkLst>
    <p188:pos x="9795200" y="418060"/>
    <p188:txBody>
      <a:bodyPr/>
      <a:lstStyle/>
      <a:p>
        <a:r>
          <a:rPr lang="en-US"/>
          <a:t>Let me know if you want me to change how the optimal values are presented.
My current method of displaying optimal points is surprisingly limited in controllable aesthetics. But if you think it would be helpful to change their presentation, I can look for another way to highlight the optimal values.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3E5F-7DE7-A260-24DF-C8A0A75CC2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EA2EFB-EF93-1E0F-CCC1-28DAD828E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36BDC1-1876-D43A-0A16-AD73FF7BD034}"/>
              </a:ext>
            </a:extLst>
          </p:cNvPr>
          <p:cNvSpPr>
            <a:spLocks noGrp="1"/>
          </p:cNvSpPr>
          <p:nvPr>
            <p:ph type="dt" sz="half" idx="10"/>
          </p:nvPr>
        </p:nvSpPr>
        <p:spPr/>
        <p:txBody>
          <a:bodyPr/>
          <a:lstStyle/>
          <a:p>
            <a:fld id="{6D3055A9-097C-4ECF-811D-C276B7749993}" type="datetimeFigureOut">
              <a:rPr lang="en-US" smtClean="0"/>
              <a:t>12/12/2022</a:t>
            </a:fld>
            <a:endParaRPr lang="en-US"/>
          </a:p>
        </p:txBody>
      </p:sp>
      <p:sp>
        <p:nvSpPr>
          <p:cNvPr id="5" name="Footer Placeholder 4">
            <a:extLst>
              <a:ext uri="{FF2B5EF4-FFF2-40B4-BE49-F238E27FC236}">
                <a16:creationId xmlns:a16="http://schemas.microsoft.com/office/drawing/2014/main" id="{F0B43442-A022-1B84-AC78-236310EAD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A60F7-5BA5-03E8-610E-35394C334BD6}"/>
              </a:ext>
            </a:extLst>
          </p:cNvPr>
          <p:cNvSpPr>
            <a:spLocks noGrp="1"/>
          </p:cNvSpPr>
          <p:nvPr>
            <p:ph type="sldNum" sz="quarter" idx="12"/>
          </p:nvPr>
        </p:nvSpPr>
        <p:spPr/>
        <p:txBody>
          <a:bodyPr/>
          <a:lstStyle/>
          <a:p>
            <a:fld id="{144E6DF2-AD72-4D46-A78F-8C2012B9FCE1}" type="slidenum">
              <a:rPr lang="en-US" smtClean="0"/>
              <a:t>‹#›</a:t>
            </a:fld>
            <a:endParaRPr lang="en-US"/>
          </a:p>
        </p:txBody>
      </p:sp>
    </p:spTree>
    <p:extLst>
      <p:ext uri="{BB962C8B-B14F-4D97-AF65-F5344CB8AC3E}">
        <p14:creationId xmlns:p14="http://schemas.microsoft.com/office/powerpoint/2010/main" val="2440191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AF18-121A-669C-EBDC-DB8AD4E5BC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1A96FD-5D1E-2219-6320-354263849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BF13A-D62B-B5EC-C49B-C64CCE1A177E}"/>
              </a:ext>
            </a:extLst>
          </p:cNvPr>
          <p:cNvSpPr>
            <a:spLocks noGrp="1"/>
          </p:cNvSpPr>
          <p:nvPr>
            <p:ph type="dt" sz="half" idx="10"/>
          </p:nvPr>
        </p:nvSpPr>
        <p:spPr/>
        <p:txBody>
          <a:bodyPr/>
          <a:lstStyle/>
          <a:p>
            <a:fld id="{6D3055A9-097C-4ECF-811D-C276B7749993}" type="datetimeFigureOut">
              <a:rPr lang="en-US" smtClean="0"/>
              <a:t>12/12/2022</a:t>
            </a:fld>
            <a:endParaRPr lang="en-US"/>
          </a:p>
        </p:txBody>
      </p:sp>
      <p:sp>
        <p:nvSpPr>
          <p:cNvPr id="5" name="Footer Placeholder 4">
            <a:extLst>
              <a:ext uri="{FF2B5EF4-FFF2-40B4-BE49-F238E27FC236}">
                <a16:creationId xmlns:a16="http://schemas.microsoft.com/office/drawing/2014/main" id="{723A1354-3A5B-60F2-F2C4-CCF411495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F9075-D96F-0D72-E42E-14F4C8171994}"/>
              </a:ext>
            </a:extLst>
          </p:cNvPr>
          <p:cNvSpPr>
            <a:spLocks noGrp="1"/>
          </p:cNvSpPr>
          <p:nvPr>
            <p:ph type="sldNum" sz="quarter" idx="12"/>
          </p:nvPr>
        </p:nvSpPr>
        <p:spPr/>
        <p:txBody>
          <a:bodyPr/>
          <a:lstStyle/>
          <a:p>
            <a:fld id="{144E6DF2-AD72-4D46-A78F-8C2012B9FCE1}" type="slidenum">
              <a:rPr lang="en-US" smtClean="0"/>
              <a:t>‹#›</a:t>
            </a:fld>
            <a:endParaRPr lang="en-US"/>
          </a:p>
        </p:txBody>
      </p:sp>
    </p:spTree>
    <p:extLst>
      <p:ext uri="{BB962C8B-B14F-4D97-AF65-F5344CB8AC3E}">
        <p14:creationId xmlns:p14="http://schemas.microsoft.com/office/powerpoint/2010/main" val="132952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820085-BC52-1A7B-DDE4-2D24046E88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2322DD-3B1A-F991-C3B2-8AC31478F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630AC-12D6-84B7-79F7-FB597172E8EC}"/>
              </a:ext>
            </a:extLst>
          </p:cNvPr>
          <p:cNvSpPr>
            <a:spLocks noGrp="1"/>
          </p:cNvSpPr>
          <p:nvPr>
            <p:ph type="dt" sz="half" idx="10"/>
          </p:nvPr>
        </p:nvSpPr>
        <p:spPr/>
        <p:txBody>
          <a:bodyPr/>
          <a:lstStyle/>
          <a:p>
            <a:fld id="{6D3055A9-097C-4ECF-811D-C276B7749993}" type="datetimeFigureOut">
              <a:rPr lang="en-US" smtClean="0"/>
              <a:t>12/12/2022</a:t>
            </a:fld>
            <a:endParaRPr lang="en-US"/>
          </a:p>
        </p:txBody>
      </p:sp>
      <p:sp>
        <p:nvSpPr>
          <p:cNvPr id="5" name="Footer Placeholder 4">
            <a:extLst>
              <a:ext uri="{FF2B5EF4-FFF2-40B4-BE49-F238E27FC236}">
                <a16:creationId xmlns:a16="http://schemas.microsoft.com/office/drawing/2014/main" id="{3D6D9DC7-44FF-329B-9982-6A9FCD8F5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2954B-A2FE-6E88-6DA0-A59DC4879E61}"/>
              </a:ext>
            </a:extLst>
          </p:cNvPr>
          <p:cNvSpPr>
            <a:spLocks noGrp="1"/>
          </p:cNvSpPr>
          <p:nvPr>
            <p:ph type="sldNum" sz="quarter" idx="12"/>
          </p:nvPr>
        </p:nvSpPr>
        <p:spPr/>
        <p:txBody>
          <a:bodyPr/>
          <a:lstStyle/>
          <a:p>
            <a:fld id="{144E6DF2-AD72-4D46-A78F-8C2012B9FCE1}" type="slidenum">
              <a:rPr lang="en-US" smtClean="0"/>
              <a:t>‹#›</a:t>
            </a:fld>
            <a:endParaRPr lang="en-US"/>
          </a:p>
        </p:txBody>
      </p:sp>
    </p:spTree>
    <p:extLst>
      <p:ext uri="{BB962C8B-B14F-4D97-AF65-F5344CB8AC3E}">
        <p14:creationId xmlns:p14="http://schemas.microsoft.com/office/powerpoint/2010/main" val="3775299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936C-8751-9754-32ED-686FE75BF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572C86-BB8C-BEC2-E19B-8826712BC8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EFF80-49E5-F192-D3E1-3A4AA4EAC7DC}"/>
              </a:ext>
            </a:extLst>
          </p:cNvPr>
          <p:cNvSpPr>
            <a:spLocks noGrp="1"/>
          </p:cNvSpPr>
          <p:nvPr>
            <p:ph type="dt" sz="half" idx="10"/>
          </p:nvPr>
        </p:nvSpPr>
        <p:spPr/>
        <p:txBody>
          <a:bodyPr/>
          <a:lstStyle/>
          <a:p>
            <a:fld id="{6D3055A9-097C-4ECF-811D-C276B7749993}" type="datetimeFigureOut">
              <a:rPr lang="en-US" smtClean="0"/>
              <a:t>12/12/2022</a:t>
            </a:fld>
            <a:endParaRPr lang="en-US"/>
          </a:p>
        </p:txBody>
      </p:sp>
      <p:sp>
        <p:nvSpPr>
          <p:cNvPr id="5" name="Footer Placeholder 4">
            <a:extLst>
              <a:ext uri="{FF2B5EF4-FFF2-40B4-BE49-F238E27FC236}">
                <a16:creationId xmlns:a16="http://schemas.microsoft.com/office/drawing/2014/main" id="{7BED5B5E-1F3C-A324-5090-13234DB08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C5042-3CB7-B3EF-8C97-FEEB25531496}"/>
              </a:ext>
            </a:extLst>
          </p:cNvPr>
          <p:cNvSpPr>
            <a:spLocks noGrp="1"/>
          </p:cNvSpPr>
          <p:nvPr>
            <p:ph type="sldNum" sz="quarter" idx="12"/>
          </p:nvPr>
        </p:nvSpPr>
        <p:spPr/>
        <p:txBody>
          <a:bodyPr/>
          <a:lstStyle/>
          <a:p>
            <a:fld id="{144E6DF2-AD72-4D46-A78F-8C2012B9FCE1}" type="slidenum">
              <a:rPr lang="en-US" smtClean="0"/>
              <a:t>‹#›</a:t>
            </a:fld>
            <a:endParaRPr lang="en-US"/>
          </a:p>
        </p:txBody>
      </p:sp>
    </p:spTree>
    <p:extLst>
      <p:ext uri="{BB962C8B-B14F-4D97-AF65-F5344CB8AC3E}">
        <p14:creationId xmlns:p14="http://schemas.microsoft.com/office/powerpoint/2010/main" val="281106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B665-19C8-642B-B7FA-2EC08195DB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E55CD6-8EB0-092F-1A8B-1A64FD92D0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0930CB-1408-C415-BB34-DEE230ED2EC4}"/>
              </a:ext>
            </a:extLst>
          </p:cNvPr>
          <p:cNvSpPr>
            <a:spLocks noGrp="1"/>
          </p:cNvSpPr>
          <p:nvPr>
            <p:ph type="dt" sz="half" idx="10"/>
          </p:nvPr>
        </p:nvSpPr>
        <p:spPr/>
        <p:txBody>
          <a:bodyPr/>
          <a:lstStyle/>
          <a:p>
            <a:fld id="{6D3055A9-097C-4ECF-811D-C276B7749993}" type="datetimeFigureOut">
              <a:rPr lang="en-US" smtClean="0"/>
              <a:t>12/12/2022</a:t>
            </a:fld>
            <a:endParaRPr lang="en-US"/>
          </a:p>
        </p:txBody>
      </p:sp>
      <p:sp>
        <p:nvSpPr>
          <p:cNvPr id="5" name="Footer Placeholder 4">
            <a:extLst>
              <a:ext uri="{FF2B5EF4-FFF2-40B4-BE49-F238E27FC236}">
                <a16:creationId xmlns:a16="http://schemas.microsoft.com/office/drawing/2014/main" id="{124CEF42-EEF2-8FDE-03B1-17F9AFBFE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8B489-EA2B-F9AE-EB98-200850F6D532}"/>
              </a:ext>
            </a:extLst>
          </p:cNvPr>
          <p:cNvSpPr>
            <a:spLocks noGrp="1"/>
          </p:cNvSpPr>
          <p:nvPr>
            <p:ph type="sldNum" sz="quarter" idx="12"/>
          </p:nvPr>
        </p:nvSpPr>
        <p:spPr/>
        <p:txBody>
          <a:bodyPr/>
          <a:lstStyle/>
          <a:p>
            <a:fld id="{144E6DF2-AD72-4D46-A78F-8C2012B9FCE1}" type="slidenum">
              <a:rPr lang="en-US" smtClean="0"/>
              <a:t>‹#›</a:t>
            </a:fld>
            <a:endParaRPr lang="en-US"/>
          </a:p>
        </p:txBody>
      </p:sp>
    </p:spTree>
    <p:extLst>
      <p:ext uri="{BB962C8B-B14F-4D97-AF65-F5344CB8AC3E}">
        <p14:creationId xmlns:p14="http://schemas.microsoft.com/office/powerpoint/2010/main" val="72767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CEB6-7120-DCAE-58A7-C0D81C2747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E363FE-75D3-A6C6-3F11-8C73C6AC5B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F99D8-CD2C-C860-16D5-48951E2A2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FB28F-F740-6A16-AE25-2E66E256C5FE}"/>
              </a:ext>
            </a:extLst>
          </p:cNvPr>
          <p:cNvSpPr>
            <a:spLocks noGrp="1"/>
          </p:cNvSpPr>
          <p:nvPr>
            <p:ph type="dt" sz="half" idx="10"/>
          </p:nvPr>
        </p:nvSpPr>
        <p:spPr/>
        <p:txBody>
          <a:bodyPr/>
          <a:lstStyle/>
          <a:p>
            <a:fld id="{6D3055A9-097C-4ECF-811D-C276B7749993}" type="datetimeFigureOut">
              <a:rPr lang="en-US" smtClean="0"/>
              <a:t>12/12/2022</a:t>
            </a:fld>
            <a:endParaRPr lang="en-US"/>
          </a:p>
        </p:txBody>
      </p:sp>
      <p:sp>
        <p:nvSpPr>
          <p:cNvPr id="6" name="Footer Placeholder 5">
            <a:extLst>
              <a:ext uri="{FF2B5EF4-FFF2-40B4-BE49-F238E27FC236}">
                <a16:creationId xmlns:a16="http://schemas.microsoft.com/office/drawing/2014/main" id="{E36AC936-EF18-A66B-1F76-FD19DEE23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2B59C-555B-35A4-3352-C6F5CDDAF4D4}"/>
              </a:ext>
            </a:extLst>
          </p:cNvPr>
          <p:cNvSpPr>
            <a:spLocks noGrp="1"/>
          </p:cNvSpPr>
          <p:nvPr>
            <p:ph type="sldNum" sz="quarter" idx="12"/>
          </p:nvPr>
        </p:nvSpPr>
        <p:spPr/>
        <p:txBody>
          <a:bodyPr/>
          <a:lstStyle/>
          <a:p>
            <a:fld id="{144E6DF2-AD72-4D46-A78F-8C2012B9FCE1}" type="slidenum">
              <a:rPr lang="en-US" smtClean="0"/>
              <a:t>‹#›</a:t>
            </a:fld>
            <a:endParaRPr lang="en-US"/>
          </a:p>
        </p:txBody>
      </p:sp>
    </p:spTree>
    <p:extLst>
      <p:ext uri="{BB962C8B-B14F-4D97-AF65-F5344CB8AC3E}">
        <p14:creationId xmlns:p14="http://schemas.microsoft.com/office/powerpoint/2010/main" val="280754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0E52-D0D9-6E39-D9E2-23FC57C9B7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ED1D8B-4CAB-0198-71E5-3BCB3B70B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CC983C-FCE6-29E9-C356-48577E13B5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8E4F43-DA47-976B-614D-58A1687C9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21A3B0-B668-E965-B99F-F3FF997145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DC4210-A85E-72A7-D652-4AF779DE1D42}"/>
              </a:ext>
            </a:extLst>
          </p:cNvPr>
          <p:cNvSpPr>
            <a:spLocks noGrp="1"/>
          </p:cNvSpPr>
          <p:nvPr>
            <p:ph type="dt" sz="half" idx="10"/>
          </p:nvPr>
        </p:nvSpPr>
        <p:spPr/>
        <p:txBody>
          <a:bodyPr/>
          <a:lstStyle/>
          <a:p>
            <a:fld id="{6D3055A9-097C-4ECF-811D-C276B7749993}" type="datetimeFigureOut">
              <a:rPr lang="en-US" smtClean="0"/>
              <a:t>12/12/2022</a:t>
            </a:fld>
            <a:endParaRPr lang="en-US"/>
          </a:p>
        </p:txBody>
      </p:sp>
      <p:sp>
        <p:nvSpPr>
          <p:cNvPr id="8" name="Footer Placeholder 7">
            <a:extLst>
              <a:ext uri="{FF2B5EF4-FFF2-40B4-BE49-F238E27FC236}">
                <a16:creationId xmlns:a16="http://schemas.microsoft.com/office/drawing/2014/main" id="{74E48A18-8216-D9F5-5535-346B9DB67F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0635A8-EDD4-3BBD-89AC-F57B3784E745}"/>
              </a:ext>
            </a:extLst>
          </p:cNvPr>
          <p:cNvSpPr>
            <a:spLocks noGrp="1"/>
          </p:cNvSpPr>
          <p:nvPr>
            <p:ph type="sldNum" sz="quarter" idx="12"/>
          </p:nvPr>
        </p:nvSpPr>
        <p:spPr/>
        <p:txBody>
          <a:bodyPr/>
          <a:lstStyle/>
          <a:p>
            <a:fld id="{144E6DF2-AD72-4D46-A78F-8C2012B9FCE1}" type="slidenum">
              <a:rPr lang="en-US" smtClean="0"/>
              <a:t>‹#›</a:t>
            </a:fld>
            <a:endParaRPr lang="en-US"/>
          </a:p>
        </p:txBody>
      </p:sp>
    </p:spTree>
    <p:extLst>
      <p:ext uri="{BB962C8B-B14F-4D97-AF65-F5344CB8AC3E}">
        <p14:creationId xmlns:p14="http://schemas.microsoft.com/office/powerpoint/2010/main" val="136235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3249-9CEE-5A13-10C5-50B51A587A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40A7D3-5F49-1659-97C3-E88F8C190486}"/>
              </a:ext>
            </a:extLst>
          </p:cNvPr>
          <p:cNvSpPr>
            <a:spLocks noGrp="1"/>
          </p:cNvSpPr>
          <p:nvPr>
            <p:ph type="dt" sz="half" idx="10"/>
          </p:nvPr>
        </p:nvSpPr>
        <p:spPr/>
        <p:txBody>
          <a:bodyPr/>
          <a:lstStyle/>
          <a:p>
            <a:fld id="{6D3055A9-097C-4ECF-811D-C276B7749993}" type="datetimeFigureOut">
              <a:rPr lang="en-US" smtClean="0"/>
              <a:t>12/12/2022</a:t>
            </a:fld>
            <a:endParaRPr lang="en-US"/>
          </a:p>
        </p:txBody>
      </p:sp>
      <p:sp>
        <p:nvSpPr>
          <p:cNvPr id="4" name="Footer Placeholder 3">
            <a:extLst>
              <a:ext uri="{FF2B5EF4-FFF2-40B4-BE49-F238E27FC236}">
                <a16:creationId xmlns:a16="http://schemas.microsoft.com/office/drawing/2014/main" id="{9E513A98-AA43-5D17-9B90-8B21BB4B62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A407A-6F97-81AF-2516-786251180A49}"/>
              </a:ext>
            </a:extLst>
          </p:cNvPr>
          <p:cNvSpPr>
            <a:spLocks noGrp="1"/>
          </p:cNvSpPr>
          <p:nvPr>
            <p:ph type="sldNum" sz="quarter" idx="12"/>
          </p:nvPr>
        </p:nvSpPr>
        <p:spPr/>
        <p:txBody>
          <a:bodyPr/>
          <a:lstStyle/>
          <a:p>
            <a:fld id="{144E6DF2-AD72-4D46-A78F-8C2012B9FCE1}" type="slidenum">
              <a:rPr lang="en-US" smtClean="0"/>
              <a:t>‹#›</a:t>
            </a:fld>
            <a:endParaRPr lang="en-US"/>
          </a:p>
        </p:txBody>
      </p:sp>
    </p:spTree>
    <p:extLst>
      <p:ext uri="{BB962C8B-B14F-4D97-AF65-F5344CB8AC3E}">
        <p14:creationId xmlns:p14="http://schemas.microsoft.com/office/powerpoint/2010/main" val="331209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AAEE4D-D298-1FFC-D1F6-2D2AA80F7A31}"/>
              </a:ext>
            </a:extLst>
          </p:cNvPr>
          <p:cNvSpPr>
            <a:spLocks noGrp="1"/>
          </p:cNvSpPr>
          <p:nvPr>
            <p:ph type="dt" sz="half" idx="10"/>
          </p:nvPr>
        </p:nvSpPr>
        <p:spPr/>
        <p:txBody>
          <a:bodyPr/>
          <a:lstStyle/>
          <a:p>
            <a:fld id="{6D3055A9-097C-4ECF-811D-C276B7749993}" type="datetimeFigureOut">
              <a:rPr lang="en-US" smtClean="0"/>
              <a:t>12/12/2022</a:t>
            </a:fld>
            <a:endParaRPr lang="en-US"/>
          </a:p>
        </p:txBody>
      </p:sp>
      <p:sp>
        <p:nvSpPr>
          <p:cNvPr id="3" name="Footer Placeholder 2">
            <a:extLst>
              <a:ext uri="{FF2B5EF4-FFF2-40B4-BE49-F238E27FC236}">
                <a16:creationId xmlns:a16="http://schemas.microsoft.com/office/drawing/2014/main" id="{E1BF362B-DF3D-7466-CB9D-206D2B181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424389-459F-5355-C227-20E745217BFF}"/>
              </a:ext>
            </a:extLst>
          </p:cNvPr>
          <p:cNvSpPr>
            <a:spLocks noGrp="1"/>
          </p:cNvSpPr>
          <p:nvPr>
            <p:ph type="sldNum" sz="quarter" idx="12"/>
          </p:nvPr>
        </p:nvSpPr>
        <p:spPr/>
        <p:txBody>
          <a:bodyPr/>
          <a:lstStyle/>
          <a:p>
            <a:fld id="{144E6DF2-AD72-4D46-A78F-8C2012B9FCE1}" type="slidenum">
              <a:rPr lang="en-US" smtClean="0"/>
              <a:t>‹#›</a:t>
            </a:fld>
            <a:endParaRPr lang="en-US"/>
          </a:p>
        </p:txBody>
      </p:sp>
    </p:spTree>
    <p:extLst>
      <p:ext uri="{BB962C8B-B14F-4D97-AF65-F5344CB8AC3E}">
        <p14:creationId xmlns:p14="http://schemas.microsoft.com/office/powerpoint/2010/main" val="208733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CFCB-68EC-A469-A37F-6449C5EB1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C49CCA-543F-D4FE-5589-E3303ECD6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D3F5B5-7494-F9A1-A474-1E880B6A9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A516FA-C0AD-CD8F-3FEA-7C89801AAB70}"/>
              </a:ext>
            </a:extLst>
          </p:cNvPr>
          <p:cNvSpPr>
            <a:spLocks noGrp="1"/>
          </p:cNvSpPr>
          <p:nvPr>
            <p:ph type="dt" sz="half" idx="10"/>
          </p:nvPr>
        </p:nvSpPr>
        <p:spPr/>
        <p:txBody>
          <a:bodyPr/>
          <a:lstStyle/>
          <a:p>
            <a:fld id="{6D3055A9-097C-4ECF-811D-C276B7749993}" type="datetimeFigureOut">
              <a:rPr lang="en-US" smtClean="0"/>
              <a:t>12/12/2022</a:t>
            </a:fld>
            <a:endParaRPr lang="en-US"/>
          </a:p>
        </p:txBody>
      </p:sp>
      <p:sp>
        <p:nvSpPr>
          <p:cNvPr id="6" name="Footer Placeholder 5">
            <a:extLst>
              <a:ext uri="{FF2B5EF4-FFF2-40B4-BE49-F238E27FC236}">
                <a16:creationId xmlns:a16="http://schemas.microsoft.com/office/drawing/2014/main" id="{912C41EE-40AE-CF89-2F4F-5F8DCE7EF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29BA8-3F62-AC48-7491-CEE2E8E439DA}"/>
              </a:ext>
            </a:extLst>
          </p:cNvPr>
          <p:cNvSpPr>
            <a:spLocks noGrp="1"/>
          </p:cNvSpPr>
          <p:nvPr>
            <p:ph type="sldNum" sz="quarter" idx="12"/>
          </p:nvPr>
        </p:nvSpPr>
        <p:spPr/>
        <p:txBody>
          <a:bodyPr/>
          <a:lstStyle/>
          <a:p>
            <a:fld id="{144E6DF2-AD72-4D46-A78F-8C2012B9FCE1}" type="slidenum">
              <a:rPr lang="en-US" smtClean="0"/>
              <a:t>‹#›</a:t>
            </a:fld>
            <a:endParaRPr lang="en-US"/>
          </a:p>
        </p:txBody>
      </p:sp>
    </p:spTree>
    <p:extLst>
      <p:ext uri="{BB962C8B-B14F-4D97-AF65-F5344CB8AC3E}">
        <p14:creationId xmlns:p14="http://schemas.microsoft.com/office/powerpoint/2010/main" val="320419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DF7A-F73C-12D0-A0D4-7A2033C8E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2A8F5D-ED02-C3E7-7A82-EA188200DC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12A52F-4BC5-28DE-6680-FA64396E1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B86CA-F18A-5B03-D58B-45218AF819C7}"/>
              </a:ext>
            </a:extLst>
          </p:cNvPr>
          <p:cNvSpPr>
            <a:spLocks noGrp="1"/>
          </p:cNvSpPr>
          <p:nvPr>
            <p:ph type="dt" sz="half" idx="10"/>
          </p:nvPr>
        </p:nvSpPr>
        <p:spPr/>
        <p:txBody>
          <a:bodyPr/>
          <a:lstStyle/>
          <a:p>
            <a:fld id="{6D3055A9-097C-4ECF-811D-C276B7749993}" type="datetimeFigureOut">
              <a:rPr lang="en-US" smtClean="0"/>
              <a:t>12/12/2022</a:t>
            </a:fld>
            <a:endParaRPr lang="en-US"/>
          </a:p>
        </p:txBody>
      </p:sp>
      <p:sp>
        <p:nvSpPr>
          <p:cNvPr id="6" name="Footer Placeholder 5">
            <a:extLst>
              <a:ext uri="{FF2B5EF4-FFF2-40B4-BE49-F238E27FC236}">
                <a16:creationId xmlns:a16="http://schemas.microsoft.com/office/drawing/2014/main" id="{79B94F2B-3EE8-5F3F-FCC1-AD97904C3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00214-67C5-620E-03E0-D4CE4E20B9E8}"/>
              </a:ext>
            </a:extLst>
          </p:cNvPr>
          <p:cNvSpPr>
            <a:spLocks noGrp="1"/>
          </p:cNvSpPr>
          <p:nvPr>
            <p:ph type="sldNum" sz="quarter" idx="12"/>
          </p:nvPr>
        </p:nvSpPr>
        <p:spPr/>
        <p:txBody>
          <a:bodyPr/>
          <a:lstStyle/>
          <a:p>
            <a:fld id="{144E6DF2-AD72-4D46-A78F-8C2012B9FCE1}" type="slidenum">
              <a:rPr lang="en-US" smtClean="0"/>
              <a:t>‹#›</a:t>
            </a:fld>
            <a:endParaRPr lang="en-US"/>
          </a:p>
        </p:txBody>
      </p:sp>
    </p:spTree>
    <p:extLst>
      <p:ext uri="{BB962C8B-B14F-4D97-AF65-F5344CB8AC3E}">
        <p14:creationId xmlns:p14="http://schemas.microsoft.com/office/powerpoint/2010/main" val="1348740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E88D70-9F60-9BC3-B926-B5F4323DAB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0AE74F-8A88-3846-7B32-9E6F0D9B5A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7F52C-467F-E1C7-0E3B-0735D4B75B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5A9-097C-4ECF-811D-C276B7749993}" type="datetimeFigureOut">
              <a:rPr lang="en-US" smtClean="0"/>
              <a:t>12/12/2022</a:t>
            </a:fld>
            <a:endParaRPr lang="en-US"/>
          </a:p>
        </p:txBody>
      </p:sp>
      <p:sp>
        <p:nvSpPr>
          <p:cNvPr id="5" name="Footer Placeholder 4">
            <a:extLst>
              <a:ext uri="{FF2B5EF4-FFF2-40B4-BE49-F238E27FC236}">
                <a16:creationId xmlns:a16="http://schemas.microsoft.com/office/drawing/2014/main" id="{DA0A7C9D-F342-4818-B5EC-7B0A52EA4E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B7CE60-AA2A-E482-6E1C-C7666D40B1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E6DF2-AD72-4D46-A78F-8C2012B9FCE1}" type="slidenum">
              <a:rPr lang="en-US" smtClean="0"/>
              <a:t>‹#›</a:t>
            </a:fld>
            <a:endParaRPr lang="en-US"/>
          </a:p>
        </p:txBody>
      </p:sp>
    </p:spTree>
    <p:extLst>
      <p:ext uri="{BB962C8B-B14F-4D97-AF65-F5344CB8AC3E}">
        <p14:creationId xmlns:p14="http://schemas.microsoft.com/office/powerpoint/2010/main" val="3717221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png"/><Relationship Id="rId2" Type="http://schemas.microsoft.com/office/2018/10/relationships/comments" Target="../comments/modernComment_108_8C18A33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11.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15.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7.png"/><Relationship Id="rId2" Type="http://schemas.microsoft.com/office/2018/10/relationships/comments" Target="../comments/modernComment_109_18F291A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oleObject" Target="../embeddings/oleObject2.bin"/><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751994-E705-6EBF-15B4-8D48C1E21F3E}"/>
              </a:ext>
            </a:extLst>
          </p:cNvPr>
          <p:cNvSpPr txBox="1"/>
          <p:nvPr/>
        </p:nvSpPr>
        <p:spPr>
          <a:xfrm>
            <a:off x="359453" y="175498"/>
            <a:ext cx="9497147" cy="523220"/>
          </a:xfrm>
          <a:prstGeom prst="rect">
            <a:avLst/>
          </a:prstGeom>
          <a:noFill/>
        </p:spPr>
        <p:txBody>
          <a:bodyPr wrap="square" rtlCol="0">
            <a:spAutoFit/>
          </a:bodyPr>
          <a:lstStyle/>
          <a:p>
            <a:r>
              <a:rPr lang="en-US" sz="2800" b="1" dirty="0"/>
              <a:t>Original version</a:t>
            </a:r>
          </a:p>
        </p:txBody>
      </p:sp>
      <p:graphicFrame>
        <p:nvGraphicFramePr>
          <p:cNvPr id="8" name="Object 7">
            <a:extLst>
              <a:ext uri="{FF2B5EF4-FFF2-40B4-BE49-F238E27FC236}">
                <a16:creationId xmlns:a16="http://schemas.microsoft.com/office/drawing/2014/main" id="{7C86F692-D893-50A2-605E-572F04BC6AB6}"/>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8" name="Object 7">
                        <a:extLst>
                          <a:ext uri="{FF2B5EF4-FFF2-40B4-BE49-F238E27FC236}">
                            <a16:creationId xmlns:a16="http://schemas.microsoft.com/office/drawing/2014/main" id="{7C86F692-D893-50A2-605E-572F04BC6AB6}"/>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9694CCF-A28C-62D0-475A-18C1E3A2991F}"/>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9" name="Object 8">
                        <a:extLst>
                          <a:ext uri="{FF2B5EF4-FFF2-40B4-BE49-F238E27FC236}">
                            <a16:creationId xmlns:a16="http://schemas.microsoft.com/office/drawing/2014/main" id="{29694CCF-A28C-62D0-475A-18C1E3A2991F}"/>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E01A3B9B-E581-092A-523A-90436DD027D6}"/>
              </a:ext>
            </a:extLst>
          </p:cNvPr>
          <p:cNvPicPr>
            <a:picLocks noChangeAspect="1"/>
          </p:cNvPicPr>
          <p:nvPr/>
        </p:nvPicPr>
        <p:blipFill>
          <a:blip r:embed="rId5"/>
          <a:stretch>
            <a:fillRect/>
          </a:stretch>
        </p:blipFill>
        <p:spPr>
          <a:xfrm>
            <a:off x="249905" y="1311442"/>
            <a:ext cx="8746797" cy="5371060"/>
          </a:xfrm>
          <a:prstGeom prst="rect">
            <a:avLst/>
          </a:prstGeom>
        </p:spPr>
      </p:pic>
      <p:pic>
        <p:nvPicPr>
          <p:cNvPr id="3" name="Picture 2">
            <a:extLst>
              <a:ext uri="{FF2B5EF4-FFF2-40B4-BE49-F238E27FC236}">
                <a16:creationId xmlns:a16="http://schemas.microsoft.com/office/drawing/2014/main" id="{300A13D8-530F-E186-2B7B-0E860FDCB9DF}"/>
              </a:ext>
            </a:extLst>
          </p:cNvPr>
          <p:cNvPicPr>
            <a:picLocks noChangeAspect="1"/>
          </p:cNvPicPr>
          <p:nvPr/>
        </p:nvPicPr>
        <p:blipFill>
          <a:blip r:embed="rId6"/>
          <a:stretch>
            <a:fillRect/>
          </a:stretch>
        </p:blipFill>
        <p:spPr>
          <a:xfrm>
            <a:off x="9329988" y="1949116"/>
            <a:ext cx="2362840" cy="1479884"/>
          </a:xfrm>
          <a:prstGeom prst="rect">
            <a:avLst/>
          </a:prstGeom>
        </p:spPr>
      </p:pic>
    </p:spTree>
    <p:extLst>
      <p:ext uri="{BB962C8B-B14F-4D97-AF65-F5344CB8AC3E}">
        <p14:creationId xmlns:p14="http://schemas.microsoft.com/office/powerpoint/2010/main" val="288175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751994-E705-6EBF-15B4-8D48C1E21F3E}"/>
              </a:ext>
            </a:extLst>
          </p:cNvPr>
          <p:cNvSpPr txBox="1"/>
          <p:nvPr/>
        </p:nvSpPr>
        <p:spPr>
          <a:xfrm>
            <a:off x="359453" y="175498"/>
            <a:ext cx="9497147" cy="523220"/>
          </a:xfrm>
          <a:prstGeom prst="rect">
            <a:avLst/>
          </a:prstGeom>
          <a:noFill/>
        </p:spPr>
        <p:txBody>
          <a:bodyPr wrap="square" rtlCol="0">
            <a:spAutoFit/>
          </a:bodyPr>
          <a:lstStyle/>
          <a:p>
            <a:r>
              <a:rPr lang="en-US" sz="2800" b="1" dirty="0"/>
              <a:t>Optimal points (Black)</a:t>
            </a:r>
          </a:p>
        </p:txBody>
      </p:sp>
      <p:graphicFrame>
        <p:nvGraphicFramePr>
          <p:cNvPr id="8" name="Object 7">
            <a:extLst>
              <a:ext uri="{FF2B5EF4-FFF2-40B4-BE49-F238E27FC236}">
                <a16:creationId xmlns:a16="http://schemas.microsoft.com/office/drawing/2014/main" id="{7C86F692-D893-50A2-605E-572F04BC6AB6}"/>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8" name="Object 7">
                        <a:extLst>
                          <a:ext uri="{FF2B5EF4-FFF2-40B4-BE49-F238E27FC236}">
                            <a16:creationId xmlns:a16="http://schemas.microsoft.com/office/drawing/2014/main" id="{7C86F692-D893-50A2-605E-572F04BC6AB6}"/>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9694CCF-A28C-62D0-475A-18C1E3A2991F}"/>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9" name="Object 8">
                        <a:extLst>
                          <a:ext uri="{FF2B5EF4-FFF2-40B4-BE49-F238E27FC236}">
                            <a16:creationId xmlns:a16="http://schemas.microsoft.com/office/drawing/2014/main" id="{29694CCF-A28C-62D0-475A-18C1E3A2991F}"/>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D364991B-42A5-A10E-F066-5DC286D82CD2}"/>
              </a:ext>
            </a:extLst>
          </p:cNvPr>
          <p:cNvPicPr>
            <a:picLocks noChangeAspect="1"/>
          </p:cNvPicPr>
          <p:nvPr/>
        </p:nvPicPr>
        <p:blipFill>
          <a:blip r:embed="rId5"/>
          <a:stretch>
            <a:fillRect/>
          </a:stretch>
        </p:blipFill>
        <p:spPr>
          <a:xfrm>
            <a:off x="223837" y="1022349"/>
            <a:ext cx="8869363" cy="5446323"/>
          </a:xfrm>
          <a:prstGeom prst="rect">
            <a:avLst/>
          </a:prstGeom>
        </p:spPr>
      </p:pic>
    </p:spTree>
    <p:extLst>
      <p:ext uri="{BB962C8B-B14F-4D97-AF65-F5344CB8AC3E}">
        <p14:creationId xmlns:p14="http://schemas.microsoft.com/office/powerpoint/2010/main" val="277104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751994-E705-6EBF-15B4-8D48C1E21F3E}"/>
              </a:ext>
            </a:extLst>
          </p:cNvPr>
          <p:cNvSpPr txBox="1"/>
          <p:nvPr/>
        </p:nvSpPr>
        <p:spPr>
          <a:xfrm>
            <a:off x="359453" y="175498"/>
            <a:ext cx="9497147" cy="523220"/>
          </a:xfrm>
          <a:prstGeom prst="rect">
            <a:avLst/>
          </a:prstGeom>
          <a:noFill/>
        </p:spPr>
        <p:txBody>
          <a:bodyPr wrap="square" rtlCol="0">
            <a:spAutoFit/>
          </a:bodyPr>
          <a:lstStyle/>
          <a:p>
            <a:r>
              <a:rPr lang="en-US" sz="2800" b="1" dirty="0"/>
              <a:t>Optimal points (Black + (Orange XOR Blue))</a:t>
            </a:r>
          </a:p>
        </p:txBody>
      </p:sp>
      <p:graphicFrame>
        <p:nvGraphicFramePr>
          <p:cNvPr id="8" name="Object 7">
            <a:extLst>
              <a:ext uri="{FF2B5EF4-FFF2-40B4-BE49-F238E27FC236}">
                <a16:creationId xmlns:a16="http://schemas.microsoft.com/office/drawing/2014/main" id="{7C86F692-D893-50A2-605E-572F04BC6AB6}"/>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3" imgW="914400" imgH="198720" progId="Equation.DSMT4">
                  <p:embed/>
                </p:oleObj>
              </mc:Choice>
              <mc:Fallback>
                <p:oleObj name="Equation" r:id="rId3" imgW="914400" imgH="198720" progId="Equation.DSMT4">
                  <p:embed/>
                  <p:pic>
                    <p:nvPicPr>
                      <p:cNvPr id="8" name="Object 7">
                        <a:extLst>
                          <a:ext uri="{FF2B5EF4-FFF2-40B4-BE49-F238E27FC236}">
                            <a16:creationId xmlns:a16="http://schemas.microsoft.com/office/drawing/2014/main" id="{7C86F692-D893-50A2-605E-572F04BC6AB6}"/>
                          </a:ext>
                        </a:extLst>
                      </p:cNvPr>
                      <p:cNvPicPr/>
                      <p:nvPr/>
                    </p:nvPicPr>
                    <p:blipFill>
                      <a:blip r:embed="rId4"/>
                      <a:stretch>
                        <a:fillRect/>
                      </a:stretch>
                    </p:blipFill>
                    <p:spPr>
                      <a:xfrm>
                        <a:off x="8178800" y="4495800"/>
                        <a:ext cx="914400" cy="1984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9694CCF-A28C-62D0-475A-18C1E3A2991F}"/>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5" imgW="914400" imgH="198720" progId="Equation.DSMT4">
                  <p:embed/>
                </p:oleObj>
              </mc:Choice>
              <mc:Fallback>
                <p:oleObj name="Equation" r:id="rId5" imgW="914400" imgH="198720" progId="Equation.DSMT4">
                  <p:embed/>
                  <p:pic>
                    <p:nvPicPr>
                      <p:cNvPr id="9" name="Object 8">
                        <a:extLst>
                          <a:ext uri="{FF2B5EF4-FFF2-40B4-BE49-F238E27FC236}">
                            <a16:creationId xmlns:a16="http://schemas.microsoft.com/office/drawing/2014/main" id="{29694CCF-A28C-62D0-475A-18C1E3A2991F}"/>
                          </a:ext>
                        </a:extLst>
                      </p:cNvPr>
                      <p:cNvPicPr/>
                      <p:nvPr/>
                    </p:nvPicPr>
                    <p:blipFill>
                      <a:blip r:embed="rId4"/>
                      <a:stretch>
                        <a:fillRect/>
                      </a:stretch>
                    </p:blipFill>
                    <p:spPr>
                      <a:xfrm>
                        <a:off x="8178800" y="4495800"/>
                        <a:ext cx="914400" cy="19843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C8F6811D-48AD-FDE3-ADCC-3FBBAD614600}"/>
              </a:ext>
            </a:extLst>
          </p:cNvPr>
          <p:cNvPicPr>
            <a:picLocks noChangeAspect="1"/>
          </p:cNvPicPr>
          <p:nvPr/>
        </p:nvPicPr>
        <p:blipFill>
          <a:blip r:embed="rId6"/>
          <a:stretch>
            <a:fillRect/>
          </a:stretch>
        </p:blipFill>
        <p:spPr>
          <a:xfrm>
            <a:off x="57943" y="1292225"/>
            <a:ext cx="6638925" cy="4095750"/>
          </a:xfrm>
          <a:prstGeom prst="rect">
            <a:avLst/>
          </a:prstGeom>
        </p:spPr>
      </p:pic>
      <p:pic>
        <p:nvPicPr>
          <p:cNvPr id="4" name="Picture 3">
            <a:extLst>
              <a:ext uri="{FF2B5EF4-FFF2-40B4-BE49-F238E27FC236}">
                <a16:creationId xmlns:a16="http://schemas.microsoft.com/office/drawing/2014/main" id="{73CF4169-61A3-8687-336A-DE4DE36F9268}"/>
              </a:ext>
            </a:extLst>
          </p:cNvPr>
          <p:cNvPicPr>
            <a:picLocks noChangeAspect="1"/>
          </p:cNvPicPr>
          <p:nvPr/>
        </p:nvPicPr>
        <p:blipFill>
          <a:blip r:embed="rId7"/>
          <a:stretch>
            <a:fillRect/>
          </a:stretch>
        </p:blipFill>
        <p:spPr>
          <a:xfrm>
            <a:off x="5214937" y="2660650"/>
            <a:ext cx="6638925" cy="4067175"/>
          </a:xfrm>
          <a:prstGeom prst="rect">
            <a:avLst/>
          </a:prstGeom>
        </p:spPr>
      </p:pic>
    </p:spTree>
    <p:extLst>
      <p:ext uri="{BB962C8B-B14F-4D97-AF65-F5344CB8AC3E}">
        <p14:creationId xmlns:p14="http://schemas.microsoft.com/office/powerpoint/2010/main" val="2350424886"/>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751994-E705-6EBF-15B4-8D48C1E21F3E}"/>
              </a:ext>
            </a:extLst>
          </p:cNvPr>
          <p:cNvSpPr txBox="1"/>
          <p:nvPr/>
        </p:nvSpPr>
        <p:spPr>
          <a:xfrm>
            <a:off x="359453" y="175498"/>
            <a:ext cx="9497147" cy="523220"/>
          </a:xfrm>
          <a:prstGeom prst="rect">
            <a:avLst/>
          </a:prstGeom>
          <a:noFill/>
        </p:spPr>
        <p:txBody>
          <a:bodyPr wrap="square" rtlCol="0">
            <a:spAutoFit/>
          </a:bodyPr>
          <a:lstStyle/>
          <a:p>
            <a:r>
              <a:rPr lang="en-US" sz="2800" b="1" dirty="0"/>
              <a:t>Optimal points (all)</a:t>
            </a:r>
          </a:p>
        </p:txBody>
      </p:sp>
      <p:graphicFrame>
        <p:nvGraphicFramePr>
          <p:cNvPr id="8" name="Object 7">
            <a:extLst>
              <a:ext uri="{FF2B5EF4-FFF2-40B4-BE49-F238E27FC236}">
                <a16:creationId xmlns:a16="http://schemas.microsoft.com/office/drawing/2014/main" id="{7C86F692-D893-50A2-605E-572F04BC6AB6}"/>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8" name="Object 7">
                        <a:extLst>
                          <a:ext uri="{FF2B5EF4-FFF2-40B4-BE49-F238E27FC236}">
                            <a16:creationId xmlns:a16="http://schemas.microsoft.com/office/drawing/2014/main" id="{7C86F692-D893-50A2-605E-572F04BC6AB6}"/>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9694CCF-A28C-62D0-475A-18C1E3A2991F}"/>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9" name="Object 8">
                        <a:extLst>
                          <a:ext uri="{FF2B5EF4-FFF2-40B4-BE49-F238E27FC236}">
                            <a16:creationId xmlns:a16="http://schemas.microsoft.com/office/drawing/2014/main" id="{29694CCF-A28C-62D0-475A-18C1E3A2991F}"/>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C66B48FD-73CE-4F4D-89F5-AF0334062038}"/>
              </a:ext>
            </a:extLst>
          </p:cNvPr>
          <p:cNvPicPr>
            <a:picLocks noChangeAspect="1"/>
          </p:cNvPicPr>
          <p:nvPr/>
        </p:nvPicPr>
        <p:blipFill>
          <a:blip r:embed="rId5"/>
          <a:stretch>
            <a:fillRect/>
          </a:stretch>
        </p:blipFill>
        <p:spPr>
          <a:xfrm>
            <a:off x="120316" y="1081087"/>
            <a:ext cx="8686800" cy="5339021"/>
          </a:xfrm>
          <a:prstGeom prst="rect">
            <a:avLst/>
          </a:prstGeom>
        </p:spPr>
      </p:pic>
      <p:pic>
        <p:nvPicPr>
          <p:cNvPr id="3" name="Picture 2">
            <a:extLst>
              <a:ext uri="{FF2B5EF4-FFF2-40B4-BE49-F238E27FC236}">
                <a16:creationId xmlns:a16="http://schemas.microsoft.com/office/drawing/2014/main" id="{06E2E8D6-F030-F929-E4F5-45E0A47DE801}"/>
              </a:ext>
            </a:extLst>
          </p:cNvPr>
          <p:cNvPicPr>
            <a:picLocks noChangeAspect="1"/>
          </p:cNvPicPr>
          <p:nvPr/>
        </p:nvPicPr>
        <p:blipFill>
          <a:blip r:embed="rId6"/>
          <a:stretch>
            <a:fillRect/>
          </a:stretch>
        </p:blipFill>
        <p:spPr>
          <a:xfrm>
            <a:off x="9269830" y="2165839"/>
            <a:ext cx="2362840" cy="1479884"/>
          </a:xfrm>
          <a:prstGeom prst="rect">
            <a:avLst/>
          </a:prstGeom>
        </p:spPr>
      </p:pic>
    </p:spTree>
    <p:extLst>
      <p:ext uri="{BB962C8B-B14F-4D97-AF65-F5344CB8AC3E}">
        <p14:creationId xmlns:p14="http://schemas.microsoft.com/office/powerpoint/2010/main" val="139850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751994-E705-6EBF-15B4-8D48C1E21F3E}"/>
              </a:ext>
            </a:extLst>
          </p:cNvPr>
          <p:cNvSpPr txBox="1"/>
          <p:nvPr/>
        </p:nvSpPr>
        <p:spPr>
          <a:xfrm>
            <a:off x="359453" y="175498"/>
            <a:ext cx="9497147" cy="523220"/>
          </a:xfrm>
          <a:prstGeom prst="rect">
            <a:avLst/>
          </a:prstGeom>
          <a:noFill/>
        </p:spPr>
        <p:txBody>
          <a:bodyPr wrap="square" rtlCol="0">
            <a:spAutoFit/>
          </a:bodyPr>
          <a:lstStyle/>
          <a:p>
            <a:r>
              <a:rPr lang="en-US" sz="2800" b="1" dirty="0"/>
              <a:t>Full data, boxes only (outliers omitted)</a:t>
            </a:r>
          </a:p>
        </p:txBody>
      </p:sp>
      <p:graphicFrame>
        <p:nvGraphicFramePr>
          <p:cNvPr id="8" name="Object 7">
            <a:extLst>
              <a:ext uri="{FF2B5EF4-FFF2-40B4-BE49-F238E27FC236}">
                <a16:creationId xmlns:a16="http://schemas.microsoft.com/office/drawing/2014/main" id="{7C86F692-D893-50A2-605E-572F04BC6AB6}"/>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8" name="Object 7">
                        <a:extLst>
                          <a:ext uri="{FF2B5EF4-FFF2-40B4-BE49-F238E27FC236}">
                            <a16:creationId xmlns:a16="http://schemas.microsoft.com/office/drawing/2014/main" id="{7C86F692-D893-50A2-605E-572F04BC6AB6}"/>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9694CCF-A28C-62D0-475A-18C1E3A2991F}"/>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9" name="Object 8">
                        <a:extLst>
                          <a:ext uri="{FF2B5EF4-FFF2-40B4-BE49-F238E27FC236}">
                            <a16:creationId xmlns:a16="http://schemas.microsoft.com/office/drawing/2014/main" id="{29694CCF-A28C-62D0-475A-18C1E3A2991F}"/>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F9E22711-1F3B-55E9-9D87-499263CB021E}"/>
              </a:ext>
            </a:extLst>
          </p:cNvPr>
          <p:cNvPicPr>
            <a:picLocks noChangeAspect="1"/>
          </p:cNvPicPr>
          <p:nvPr/>
        </p:nvPicPr>
        <p:blipFill>
          <a:blip r:embed="rId5"/>
          <a:stretch>
            <a:fillRect/>
          </a:stretch>
        </p:blipFill>
        <p:spPr>
          <a:xfrm>
            <a:off x="112805" y="1090927"/>
            <a:ext cx="8757547" cy="5393137"/>
          </a:xfrm>
          <a:prstGeom prst="rect">
            <a:avLst/>
          </a:prstGeom>
        </p:spPr>
      </p:pic>
      <p:pic>
        <p:nvPicPr>
          <p:cNvPr id="5" name="Picture 4">
            <a:extLst>
              <a:ext uri="{FF2B5EF4-FFF2-40B4-BE49-F238E27FC236}">
                <a16:creationId xmlns:a16="http://schemas.microsoft.com/office/drawing/2014/main" id="{3BBFAC0F-203E-EC59-B07F-C5333123D6D1}"/>
              </a:ext>
            </a:extLst>
          </p:cNvPr>
          <p:cNvPicPr>
            <a:picLocks noChangeAspect="1"/>
          </p:cNvPicPr>
          <p:nvPr/>
        </p:nvPicPr>
        <p:blipFill>
          <a:blip r:embed="rId6"/>
          <a:stretch>
            <a:fillRect/>
          </a:stretch>
        </p:blipFill>
        <p:spPr>
          <a:xfrm>
            <a:off x="9269830" y="2165839"/>
            <a:ext cx="2362840" cy="1479884"/>
          </a:xfrm>
          <a:prstGeom prst="rect">
            <a:avLst/>
          </a:prstGeom>
        </p:spPr>
      </p:pic>
    </p:spTree>
    <p:extLst>
      <p:ext uri="{BB962C8B-B14F-4D97-AF65-F5344CB8AC3E}">
        <p14:creationId xmlns:p14="http://schemas.microsoft.com/office/powerpoint/2010/main" val="42602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751994-E705-6EBF-15B4-8D48C1E21F3E}"/>
              </a:ext>
            </a:extLst>
          </p:cNvPr>
          <p:cNvSpPr txBox="1"/>
          <p:nvPr/>
        </p:nvSpPr>
        <p:spPr>
          <a:xfrm>
            <a:off x="359453" y="175498"/>
            <a:ext cx="9497147" cy="523220"/>
          </a:xfrm>
          <a:prstGeom prst="rect">
            <a:avLst/>
          </a:prstGeom>
          <a:noFill/>
        </p:spPr>
        <p:txBody>
          <a:bodyPr wrap="square" rtlCol="0">
            <a:spAutoFit/>
          </a:bodyPr>
          <a:lstStyle/>
          <a:p>
            <a:r>
              <a:rPr lang="en-US" sz="2800" b="1" dirty="0"/>
              <a:t>Full data, boxes only (color combos)</a:t>
            </a:r>
          </a:p>
        </p:txBody>
      </p:sp>
      <p:graphicFrame>
        <p:nvGraphicFramePr>
          <p:cNvPr id="8" name="Object 7">
            <a:extLst>
              <a:ext uri="{FF2B5EF4-FFF2-40B4-BE49-F238E27FC236}">
                <a16:creationId xmlns:a16="http://schemas.microsoft.com/office/drawing/2014/main" id="{7C86F692-D893-50A2-605E-572F04BC6AB6}"/>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8" name="Object 7">
                        <a:extLst>
                          <a:ext uri="{FF2B5EF4-FFF2-40B4-BE49-F238E27FC236}">
                            <a16:creationId xmlns:a16="http://schemas.microsoft.com/office/drawing/2014/main" id="{7C86F692-D893-50A2-605E-572F04BC6AB6}"/>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9694CCF-A28C-62D0-475A-18C1E3A2991F}"/>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9" name="Object 8">
                        <a:extLst>
                          <a:ext uri="{FF2B5EF4-FFF2-40B4-BE49-F238E27FC236}">
                            <a16:creationId xmlns:a16="http://schemas.microsoft.com/office/drawing/2014/main" id="{29694CCF-A28C-62D0-475A-18C1E3A2991F}"/>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48E5A542-31E3-1415-DFA7-95CC50F526D9}"/>
              </a:ext>
            </a:extLst>
          </p:cNvPr>
          <p:cNvPicPr>
            <a:picLocks noChangeAspect="1"/>
          </p:cNvPicPr>
          <p:nvPr/>
        </p:nvPicPr>
        <p:blipFill>
          <a:blip r:embed="rId5"/>
          <a:stretch>
            <a:fillRect/>
          </a:stretch>
        </p:blipFill>
        <p:spPr>
          <a:xfrm>
            <a:off x="4975679" y="2762250"/>
            <a:ext cx="6638925" cy="4095750"/>
          </a:xfrm>
          <a:prstGeom prst="rect">
            <a:avLst/>
          </a:prstGeom>
        </p:spPr>
      </p:pic>
      <p:pic>
        <p:nvPicPr>
          <p:cNvPr id="7" name="Picture 6">
            <a:extLst>
              <a:ext uri="{FF2B5EF4-FFF2-40B4-BE49-F238E27FC236}">
                <a16:creationId xmlns:a16="http://schemas.microsoft.com/office/drawing/2014/main" id="{24BFE3E9-73BB-230B-8F91-49CA4F332FFB}"/>
              </a:ext>
            </a:extLst>
          </p:cNvPr>
          <p:cNvPicPr>
            <a:picLocks noChangeAspect="1"/>
          </p:cNvPicPr>
          <p:nvPr/>
        </p:nvPicPr>
        <p:blipFill>
          <a:blip r:embed="rId6"/>
          <a:stretch>
            <a:fillRect/>
          </a:stretch>
        </p:blipFill>
        <p:spPr>
          <a:xfrm>
            <a:off x="2337933" y="1820152"/>
            <a:ext cx="6638925" cy="4086225"/>
          </a:xfrm>
          <a:prstGeom prst="rect">
            <a:avLst/>
          </a:prstGeom>
        </p:spPr>
      </p:pic>
      <p:pic>
        <p:nvPicPr>
          <p:cNvPr id="2" name="Picture 1">
            <a:extLst>
              <a:ext uri="{FF2B5EF4-FFF2-40B4-BE49-F238E27FC236}">
                <a16:creationId xmlns:a16="http://schemas.microsoft.com/office/drawing/2014/main" id="{81904894-BA71-75DD-4AE6-1FEE2F9C40D0}"/>
              </a:ext>
            </a:extLst>
          </p:cNvPr>
          <p:cNvPicPr>
            <a:picLocks noChangeAspect="1"/>
          </p:cNvPicPr>
          <p:nvPr/>
        </p:nvPicPr>
        <p:blipFill>
          <a:blip r:embed="rId7"/>
          <a:stretch>
            <a:fillRect/>
          </a:stretch>
        </p:blipFill>
        <p:spPr>
          <a:xfrm>
            <a:off x="351631" y="868529"/>
            <a:ext cx="6610350" cy="4086225"/>
          </a:xfrm>
          <a:prstGeom prst="rect">
            <a:avLst/>
          </a:prstGeom>
        </p:spPr>
      </p:pic>
    </p:spTree>
    <p:extLst>
      <p:ext uri="{BB962C8B-B14F-4D97-AF65-F5344CB8AC3E}">
        <p14:creationId xmlns:p14="http://schemas.microsoft.com/office/powerpoint/2010/main" val="35170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751994-E705-6EBF-15B4-8D48C1E21F3E}"/>
              </a:ext>
            </a:extLst>
          </p:cNvPr>
          <p:cNvSpPr txBox="1"/>
          <p:nvPr/>
        </p:nvSpPr>
        <p:spPr>
          <a:xfrm>
            <a:off x="359453" y="175498"/>
            <a:ext cx="9497147" cy="523220"/>
          </a:xfrm>
          <a:prstGeom prst="rect">
            <a:avLst/>
          </a:prstGeom>
          <a:noFill/>
        </p:spPr>
        <p:txBody>
          <a:bodyPr wrap="square" rtlCol="0">
            <a:spAutoFit/>
          </a:bodyPr>
          <a:lstStyle/>
          <a:p>
            <a:r>
              <a:rPr lang="en-US" sz="2800" b="1" dirty="0"/>
              <a:t>Full data, outliers added</a:t>
            </a:r>
          </a:p>
        </p:txBody>
      </p:sp>
      <p:graphicFrame>
        <p:nvGraphicFramePr>
          <p:cNvPr id="8" name="Object 7">
            <a:extLst>
              <a:ext uri="{FF2B5EF4-FFF2-40B4-BE49-F238E27FC236}">
                <a16:creationId xmlns:a16="http://schemas.microsoft.com/office/drawing/2014/main" id="{7C86F692-D893-50A2-605E-572F04BC6AB6}"/>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8" name="Object 7">
                        <a:extLst>
                          <a:ext uri="{FF2B5EF4-FFF2-40B4-BE49-F238E27FC236}">
                            <a16:creationId xmlns:a16="http://schemas.microsoft.com/office/drawing/2014/main" id="{7C86F692-D893-50A2-605E-572F04BC6AB6}"/>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9694CCF-A28C-62D0-475A-18C1E3A2991F}"/>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9" name="Object 8">
                        <a:extLst>
                          <a:ext uri="{FF2B5EF4-FFF2-40B4-BE49-F238E27FC236}">
                            <a16:creationId xmlns:a16="http://schemas.microsoft.com/office/drawing/2014/main" id="{29694CCF-A28C-62D0-475A-18C1E3A2991F}"/>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3998DB07-A325-FF59-595D-1F8B6DCEEF71}"/>
              </a:ext>
            </a:extLst>
          </p:cNvPr>
          <p:cNvPicPr>
            <a:picLocks noChangeAspect="1"/>
          </p:cNvPicPr>
          <p:nvPr/>
        </p:nvPicPr>
        <p:blipFill>
          <a:blip r:embed="rId5"/>
          <a:stretch>
            <a:fillRect/>
          </a:stretch>
        </p:blipFill>
        <p:spPr>
          <a:xfrm>
            <a:off x="190500" y="1049133"/>
            <a:ext cx="8902700" cy="5503254"/>
          </a:xfrm>
          <a:prstGeom prst="rect">
            <a:avLst/>
          </a:prstGeom>
        </p:spPr>
      </p:pic>
      <p:pic>
        <p:nvPicPr>
          <p:cNvPr id="12" name="Picture 11">
            <a:extLst>
              <a:ext uri="{FF2B5EF4-FFF2-40B4-BE49-F238E27FC236}">
                <a16:creationId xmlns:a16="http://schemas.microsoft.com/office/drawing/2014/main" id="{9CF62841-71BD-C480-8ED6-2931CB750FD8}"/>
              </a:ext>
            </a:extLst>
          </p:cNvPr>
          <p:cNvPicPr>
            <a:picLocks noChangeAspect="1"/>
          </p:cNvPicPr>
          <p:nvPr/>
        </p:nvPicPr>
        <p:blipFill>
          <a:blip r:embed="rId6"/>
          <a:stretch>
            <a:fillRect/>
          </a:stretch>
        </p:blipFill>
        <p:spPr>
          <a:xfrm>
            <a:off x="9269830" y="2165839"/>
            <a:ext cx="2362840" cy="1479884"/>
          </a:xfrm>
          <a:prstGeom prst="rect">
            <a:avLst/>
          </a:prstGeom>
        </p:spPr>
      </p:pic>
    </p:spTree>
    <p:extLst>
      <p:ext uri="{BB962C8B-B14F-4D97-AF65-F5344CB8AC3E}">
        <p14:creationId xmlns:p14="http://schemas.microsoft.com/office/powerpoint/2010/main" val="359937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751994-E705-6EBF-15B4-8D48C1E21F3E}"/>
              </a:ext>
            </a:extLst>
          </p:cNvPr>
          <p:cNvSpPr txBox="1"/>
          <p:nvPr/>
        </p:nvSpPr>
        <p:spPr>
          <a:xfrm>
            <a:off x="359453" y="175498"/>
            <a:ext cx="9497147" cy="523220"/>
          </a:xfrm>
          <a:prstGeom prst="rect">
            <a:avLst/>
          </a:prstGeom>
          <a:noFill/>
        </p:spPr>
        <p:txBody>
          <a:bodyPr wrap="square" rtlCol="0">
            <a:spAutoFit/>
          </a:bodyPr>
          <a:lstStyle/>
          <a:p>
            <a:r>
              <a:rPr lang="en-US" sz="2800" b="1" dirty="0"/>
              <a:t>Full data, outliers added (color combos)</a:t>
            </a:r>
          </a:p>
        </p:txBody>
      </p:sp>
      <p:graphicFrame>
        <p:nvGraphicFramePr>
          <p:cNvPr id="8" name="Object 7">
            <a:extLst>
              <a:ext uri="{FF2B5EF4-FFF2-40B4-BE49-F238E27FC236}">
                <a16:creationId xmlns:a16="http://schemas.microsoft.com/office/drawing/2014/main" id="{7C86F692-D893-50A2-605E-572F04BC6AB6}"/>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8" name="Object 7">
                        <a:extLst>
                          <a:ext uri="{FF2B5EF4-FFF2-40B4-BE49-F238E27FC236}">
                            <a16:creationId xmlns:a16="http://schemas.microsoft.com/office/drawing/2014/main" id="{7C86F692-D893-50A2-605E-572F04BC6AB6}"/>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9694CCF-A28C-62D0-475A-18C1E3A2991F}"/>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9" name="Object 8">
                        <a:extLst>
                          <a:ext uri="{FF2B5EF4-FFF2-40B4-BE49-F238E27FC236}">
                            <a16:creationId xmlns:a16="http://schemas.microsoft.com/office/drawing/2014/main" id="{29694CCF-A28C-62D0-475A-18C1E3A2991F}"/>
                          </a:ext>
                        </a:extLst>
                      </p:cNvPr>
                      <p:cNvPicPr/>
                      <p:nvPr/>
                    </p:nvPicPr>
                    <p:blipFill>
                      <a:blip r:embed="rId3"/>
                      <a:stretch>
                        <a:fillRect/>
                      </a:stretch>
                    </p:blipFill>
                    <p:spPr>
                      <a:xfrm>
                        <a:off x="8178800" y="4495800"/>
                        <a:ext cx="914400" cy="19843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B57604EC-AD46-BFFD-99D3-A2C08FBEFB56}"/>
              </a:ext>
            </a:extLst>
          </p:cNvPr>
          <p:cNvPicPr>
            <a:picLocks noChangeAspect="1"/>
          </p:cNvPicPr>
          <p:nvPr/>
        </p:nvPicPr>
        <p:blipFill>
          <a:blip r:embed="rId5"/>
          <a:stretch>
            <a:fillRect/>
          </a:stretch>
        </p:blipFill>
        <p:spPr>
          <a:xfrm>
            <a:off x="5321300" y="2762250"/>
            <a:ext cx="6629400" cy="4095750"/>
          </a:xfrm>
          <a:prstGeom prst="rect">
            <a:avLst/>
          </a:prstGeom>
        </p:spPr>
      </p:pic>
      <p:pic>
        <p:nvPicPr>
          <p:cNvPr id="4" name="Picture 3">
            <a:extLst>
              <a:ext uri="{FF2B5EF4-FFF2-40B4-BE49-F238E27FC236}">
                <a16:creationId xmlns:a16="http://schemas.microsoft.com/office/drawing/2014/main" id="{FCA45AD0-7C6E-B395-110B-B91D6D23DC91}"/>
              </a:ext>
            </a:extLst>
          </p:cNvPr>
          <p:cNvPicPr>
            <a:picLocks noChangeAspect="1"/>
          </p:cNvPicPr>
          <p:nvPr/>
        </p:nvPicPr>
        <p:blipFill>
          <a:blip r:embed="rId6"/>
          <a:stretch>
            <a:fillRect/>
          </a:stretch>
        </p:blipFill>
        <p:spPr>
          <a:xfrm>
            <a:off x="2646445" y="1883944"/>
            <a:ext cx="6610350" cy="4086225"/>
          </a:xfrm>
          <a:prstGeom prst="rect">
            <a:avLst/>
          </a:prstGeom>
        </p:spPr>
      </p:pic>
      <p:pic>
        <p:nvPicPr>
          <p:cNvPr id="2" name="Picture 1">
            <a:extLst>
              <a:ext uri="{FF2B5EF4-FFF2-40B4-BE49-F238E27FC236}">
                <a16:creationId xmlns:a16="http://schemas.microsoft.com/office/drawing/2014/main" id="{B77DD79D-BF15-FDE7-4DBD-CB524BDD21C7}"/>
              </a:ext>
            </a:extLst>
          </p:cNvPr>
          <p:cNvPicPr>
            <a:picLocks noChangeAspect="1"/>
          </p:cNvPicPr>
          <p:nvPr/>
        </p:nvPicPr>
        <p:blipFill>
          <a:blip r:embed="rId7"/>
          <a:stretch>
            <a:fillRect/>
          </a:stretch>
        </p:blipFill>
        <p:spPr>
          <a:xfrm>
            <a:off x="359453" y="1005639"/>
            <a:ext cx="6610350" cy="4076700"/>
          </a:xfrm>
          <a:prstGeom prst="rect">
            <a:avLst/>
          </a:prstGeom>
        </p:spPr>
      </p:pic>
    </p:spTree>
    <p:extLst>
      <p:ext uri="{BB962C8B-B14F-4D97-AF65-F5344CB8AC3E}">
        <p14:creationId xmlns:p14="http://schemas.microsoft.com/office/powerpoint/2010/main" val="338173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751994-E705-6EBF-15B4-8D48C1E21F3E}"/>
              </a:ext>
            </a:extLst>
          </p:cNvPr>
          <p:cNvSpPr txBox="1"/>
          <p:nvPr/>
        </p:nvSpPr>
        <p:spPr>
          <a:xfrm>
            <a:off x="359453" y="175498"/>
            <a:ext cx="11134047" cy="800219"/>
          </a:xfrm>
          <a:prstGeom prst="rect">
            <a:avLst/>
          </a:prstGeom>
          <a:noFill/>
        </p:spPr>
        <p:txBody>
          <a:bodyPr wrap="square" rtlCol="0">
            <a:spAutoFit/>
          </a:bodyPr>
          <a:lstStyle/>
          <a:p>
            <a:r>
              <a:rPr lang="en-US" sz="2800" b="1" dirty="0"/>
              <a:t>Full data with optimal points highlighted </a:t>
            </a:r>
            <a:r>
              <a:rPr lang="en-US" sz="2400" b="1" dirty="0"/>
              <a:t>(gold circle, colored outline)</a:t>
            </a:r>
          </a:p>
          <a:p>
            <a:r>
              <a:rPr lang="en-US" dirty="0"/>
              <a:t>Just in case you want to show where the optimal points are in comparison to the 50</a:t>
            </a:r>
            <a:r>
              <a:rPr lang="en-US" baseline="30000" dirty="0"/>
              <a:t>th</a:t>
            </a:r>
            <a:r>
              <a:rPr lang="en-US" dirty="0"/>
              <a:t> percentile line</a:t>
            </a:r>
          </a:p>
        </p:txBody>
      </p:sp>
      <p:graphicFrame>
        <p:nvGraphicFramePr>
          <p:cNvPr id="8" name="Object 7">
            <a:extLst>
              <a:ext uri="{FF2B5EF4-FFF2-40B4-BE49-F238E27FC236}">
                <a16:creationId xmlns:a16="http://schemas.microsoft.com/office/drawing/2014/main" id="{7C86F692-D893-50A2-605E-572F04BC6AB6}"/>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3" imgW="914400" imgH="198720" progId="Equation.DSMT4">
                  <p:embed/>
                </p:oleObj>
              </mc:Choice>
              <mc:Fallback>
                <p:oleObj name="Equation" r:id="rId3" imgW="914400" imgH="198720" progId="Equation.DSMT4">
                  <p:embed/>
                  <p:pic>
                    <p:nvPicPr>
                      <p:cNvPr id="8" name="Object 7">
                        <a:extLst>
                          <a:ext uri="{FF2B5EF4-FFF2-40B4-BE49-F238E27FC236}">
                            <a16:creationId xmlns:a16="http://schemas.microsoft.com/office/drawing/2014/main" id="{7C86F692-D893-50A2-605E-572F04BC6AB6}"/>
                          </a:ext>
                        </a:extLst>
                      </p:cNvPr>
                      <p:cNvPicPr/>
                      <p:nvPr/>
                    </p:nvPicPr>
                    <p:blipFill>
                      <a:blip r:embed="rId4"/>
                      <a:stretch>
                        <a:fillRect/>
                      </a:stretch>
                    </p:blipFill>
                    <p:spPr>
                      <a:xfrm>
                        <a:off x="8178800" y="4495800"/>
                        <a:ext cx="914400" cy="1984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9694CCF-A28C-62D0-475A-18C1E3A2991F}"/>
              </a:ext>
            </a:extLst>
          </p:cNvPr>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5" imgW="914400" imgH="198720" progId="Equation.DSMT4">
                  <p:embed/>
                </p:oleObj>
              </mc:Choice>
              <mc:Fallback>
                <p:oleObj name="Equation" r:id="rId5" imgW="914400" imgH="198720" progId="Equation.DSMT4">
                  <p:embed/>
                  <p:pic>
                    <p:nvPicPr>
                      <p:cNvPr id="9" name="Object 8">
                        <a:extLst>
                          <a:ext uri="{FF2B5EF4-FFF2-40B4-BE49-F238E27FC236}">
                            <a16:creationId xmlns:a16="http://schemas.microsoft.com/office/drawing/2014/main" id="{29694CCF-A28C-62D0-475A-18C1E3A2991F}"/>
                          </a:ext>
                        </a:extLst>
                      </p:cNvPr>
                      <p:cNvPicPr/>
                      <p:nvPr/>
                    </p:nvPicPr>
                    <p:blipFill>
                      <a:blip r:embed="rId4"/>
                      <a:stretch>
                        <a:fillRect/>
                      </a:stretch>
                    </p:blipFill>
                    <p:spPr>
                      <a:xfrm>
                        <a:off x="8178800" y="4495800"/>
                        <a:ext cx="914400" cy="198438"/>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969EE6C1-5E37-C110-8ECC-B52EA8886C39}"/>
              </a:ext>
            </a:extLst>
          </p:cNvPr>
          <p:cNvPicPr>
            <a:picLocks noChangeAspect="1"/>
          </p:cNvPicPr>
          <p:nvPr/>
        </p:nvPicPr>
        <p:blipFill>
          <a:blip r:embed="rId6"/>
          <a:stretch>
            <a:fillRect/>
          </a:stretch>
        </p:blipFill>
        <p:spPr>
          <a:xfrm>
            <a:off x="4039397" y="2191124"/>
            <a:ext cx="7454103" cy="4609352"/>
          </a:xfrm>
          <a:prstGeom prst="rect">
            <a:avLst/>
          </a:prstGeom>
        </p:spPr>
      </p:pic>
      <p:pic>
        <p:nvPicPr>
          <p:cNvPr id="4" name="Picture 3">
            <a:extLst>
              <a:ext uri="{FF2B5EF4-FFF2-40B4-BE49-F238E27FC236}">
                <a16:creationId xmlns:a16="http://schemas.microsoft.com/office/drawing/2014/main" id="{B4BD2B46-CC31-B8C6-65CB-EC979284F246}"/>
              </a:ext>
            </a:extLst>
          </p:cNvPr>
          <p:cNvPicPr>
            <a:picLocks noChangeAspect="1"/>
          </p:cNvPicPr>
          <p:nvPr/>
        </p:nvPicPr>
        <p:blipFill>
          <a:blip r:embed="rId7"/>
          <a:stretch>
            <a:fillRect/>
          </a:stretch>
        </p:blipFill>
        <p:spPr>
          <a:xfrm>
            <a:off x="0" y="1214521"/>
            <a:ext cx="6701589" cy="4111463"/>
          </a:xfrm>
          <a:prstGeom prst="rect">
            <a:avLst/>
          </a:prstGeom>
        </p:spPr>
      </p:pic>
    </p:spTree>
    <p:extLst>
      <p:ext uri="{BB962C8B-B14F-4D97-AF65-F5344CB8AC3E}">
        <p14:creationId xmlns:p14="http://schemas.microsoft.com/office/powerpoint/2010/main" val="418550176"/>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10284</TotalTime>
  <Words>86</Words>
  <Application>Microsoft Office PowerPoint</Application>
  <PresentationFormat>Widescreen</PresentationFormat>
  <Paragraphs>10</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Calibri</vt:lpstr>
      <vt:lpstr>Calibri Light</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stanke</dc:creator>
  <cp:lastModifiedBy>zachary stanke</cp:lastModifiedBy>
  <cp:revision>16</cp:revision>
  <dcterms:created xsi:type="dcterms:W3CDTF">2022-09-05T21:46:56Z</dcterms:created>
  <dcterms:modified xsi:type="dcterms:W3CDTF">2022-12-12T23:32:39Z</dcterms:modified>
</cp:coreProperties>
</file>