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0" d="100"/>
          <a:sy n="80" d="100"/>
        </p:scale>
        <p:origin x="11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3E5F-7DE7-A260-24DF-C8A0A75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A2EFB-EF93-1E0F-CCC1-28DAD828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BDC1-1876-D43A-0A16-AD73FF7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3442-A022-1B84-AC78-236310E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60F7-5BA5-03E8-610E-35394C3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F18-121A-669C-EBDC-DB8AD4E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96FD-5D1E-2219-6320-35426384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F13A-D62B-B5EC-C49B-C64CCE1A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1354-3A5B-60F2-F2C4-CCF4114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075-D96F-0D72-E42E-14F4C81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0085-BC52-1A7B-DDE4-2D24046E8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322DD-3B1A-F991-C3B2-8AC31478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30AC-12D6-84B7-79F7-FB597172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9DC7-44FF-329B-9982-6A9FCD8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954B-A2FE-6E88-6DA0-A59DC48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936C-8751-9754-32ED-686FE75B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2C86-BB8C-BEC2-E19B-8826712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FF80-49E5-F192-D3E1-3A4AA4E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5B5E-1F3C-A324-5090-13234DB0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5042-3CB7-B3EF-8C97-FEEB2553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B665-19C8-642B-B7FA-2EC08195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CD6-8EB0-092F-1A8B-1A64FD92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30CB-1408-C415-BB34-DEE230ED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EF42-EEF2-8FDE-03B1-17F9AFB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B489-EA2B-F9AE-EB98-200850F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CEB6-7120-DCAE-58A7-C0D81C27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63FE-75D3-A6C6-3F11-8C73C6AC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99D8-CD2C-C860-16D5-48951E2A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B28F-F740-6A16-AE25-2E66E25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C936-EF18-A66B-1F76-FD19DEE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B59C-555B-35A4-3352-C6F5CDDA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E52-D0D9-6E39-D9E2-23FC57C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1D8B-4CAB-0198-71E5-3BCB3B70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983C-FCE6-29E9-C356-48577E13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E4F43-DA47-976B-614D-58A1687C9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1A3B0-B668-E965-B99F-F3FF99714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C4210-A85E-72A7-D652-4AF779DE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8A18-8216-D9F5-5535-346B9DB6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35A8-EDD4-3BBD-89AC-F57B3784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249-9CEE-5A13-10C5-50B51A5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A7D3-5F49-1659-97C3-E88F8C19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3A98-AA43-5D17-9B90-8B21BB4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407A-6F97-81AF-2516-786251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EE4D-D298-1FFC-D1F6-2D2AA80F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F362B-DF3D-7466-CB9D-206D2B18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4389-459F-5355-C227-20E74521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FCB-68EC-A469-A37F-6449C5EB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9CCA-543F-D4FE-5589-E3303ECD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3F5B5-7494-F9A1-A474-1E880B6A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16FA-C0AD-CD8F-3FEA-7C89801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41EE-40AE-CF89-2F4F-5F8DCE7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9BA8-3F62-AC48-7491-CEE2E8E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DF7A-F73C-12D0-A0D4-7A2033C8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8F5D-ED02-C3E7-7A82-EA188200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A52F-4BC5-28DE-6680-FA64396E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86CA-F18A-5B03-D58B-45218AF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4F2B-3EE8-5F3F-FCC1-AD97904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0214-67C5-620E-03E0-D4CE4E20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88D70-9F60-9BC3-B926-B5F4323D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E74F-8A88-3846-7B32-9E6F0D9B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F52C-467F-E1C7-0E3B-0735D4B75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5A9-097C-4ECF-811D-C276B774999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7C9D-F342-4818-B5EC-7B0A52EA4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CE60-AA2A-E482-6E1C-C7666D40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3" y="175498"/>
            <a:ext cx="640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Constants of Proportionality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9FA29A-0327-03D1-4D17-C7EE585C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10330"/>
              </p:ext>
            </p:extLst>
          </p:nvPr>
        </p:nvGraphicFramePr>
        <p:xfrm>
          <a:off x="684464" y="1585939"/>
          <a:ext cx="3851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68">
                  <a:extLst>
                    <a:ext uri="{9D8B030D-6E8A-4147-A177-3AD203B41FA5}">
                      <a16:colId xmlns:a16="http://schemas.microsoft.com/office/drawing/2014/main" val="2098715606"/>
                    </a:ext>
                  </a:extLst>
                </a:gridCol>
                <a:gridCol w="2174674">
                  <a:extLst>
                    <a:ext uri="{9D8B030D-6E8A-4147-A177-3AD203B41FA5}">
                      <a16:colId xmlns:a16="http://schemas.microsoft.com/office/drawing/2014/main" val="169833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6.114771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7.358265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4.737637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2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5.289702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7.978819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8.609081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09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FC610F-483F-47C4-8BFF-984E1B4185BA}"/>
                  </a:ext>
                </a:extLst>
              </p:cNvPr>
              <p:cNvSpPr txBox="1"/>
              <p:nvPr/>
            </p:nvSpPr>
            <p:spPr>
              <a:xfrm>
                <a:off x="684464" y="4188371"/>
                <a:ext cx="3212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Infectious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FC610F-483F-47C4-8BFF-984E1B41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64" y="4188371"/>
                <a:ext cx="3212433" cy="369332"/>
              </a:xfrm>
              <a:prstGeom prst="rect">
                <a:avLst/>
              </a:prstGeom>
              <a:blipFill>
                <a:blip r:embed="rId2"/>
                <a:stretch>
                  <a:fillRect l="-15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8CC03A-8532-ECCB-F94C-D88574F490C5}"/>
                  </a:ext>
                </a:extLst>
              </p:cNvPr>
              <p:cNvSpPr txBox="1"/>
              <p:nvPr/>
            </p:nvSpPr>
            <p:spPr>
              <a:xfrm>
                <a:off x="5902610" y="607008"/>
                <a:ext cx="4608095" cy="2603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Matrix SV (8x8) gets element-wise divided by (alpha(k) * mu1)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heatmap will have the same pattern with different scales, since the only thing that changes is the constant alpha(k) in the denominator.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8CC03A-8532-ECCB-F94C-D88574F4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10" y="607008"/>
                <a:ext cx="4608095" cy="2603918"/>
              </a:xfrm>
              <a:prstGeom prst="rect">
                <a:avLst/>
              </a:prstGeom>
              <a:blipFill>
                <a:blip r:embed="rId3"/>
                <a:stretch>
                  <a:fillRect l="-1058" t="-1405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74697B-9F09-04AB-41CB-0ABA2196AE56}"/>
              </a:ext>
            </a:extLst>
          </p:cNvPr>
          <p:cNvSpPr txBox="1"/>
          <p:nvPr/>
        </p:nvSpPr>
        <p:spPr>
          <a:xfrm>
            <a:off x="5902610" y="3429000"/>
            <a:ext cx="5604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Hottest spots are on the columns for children and elderly, which is caused by their very high viral infectiousness.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susceptibility in children and teens lead to very weak rows. (possibly implying schools aren’t the main breeding ground for epidemics)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Kingdom has the lowest alpha, which leads to the highest values on the heatmap. I think this implies that the virus spreads more rapidly in the UK?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6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Canada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E5D378-68D4-20DE-F327-4605C917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47" y="2151396"/>
            <a:ext cx="1146550" cy="3130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D62B4-15F9-4F5C-AAFE-82663319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576137"/>
            <a:ext cx="3857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D058A-837B-52E5-D586-ACD330E16709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China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68AFB-71C6-1510-45C1-2829144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47" y="2151396"/>
            <a:ext cx="1146550" cy="313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CCA315-6546-F806-DCD7-A50BC5FF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86" y="1825916"/>
            <a:ext cx="38290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625B5-81F6-94FB-BE87-2399D085972C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United Kingdom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F2AE2-84A5-E7CB-06D1-D135A5C7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47" y="2151396"/>
            <a:ext cx="1146550" cy="313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964DC-F669-9FE7-C844-EA078BAF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89" y="1576137"/>
            <a:ext cx="38195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6D9A3-2467-7478-880B-34BC58E27136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Israel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3E05D-A2F7-F388-828D-BDA5D480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47" y="2151396"/>
            <a:ext cx="1146550" cy="313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2C1F9-BC30-25B4-9624-F8CD62C9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84" y="1806866"/>
            <a:ext cx="381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2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D62EB-0589-46EE-6E37-301C210EC334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Italy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16496-6197-2FFE-6776-597E8746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47" y="2151396"/>
            <a:ext cx="1146550" cy="313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C9FCA2-C74A-8C63-7F5A-CBC51383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33" y="1576137"/>
            <a:ext cx="3829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AC21FD-673B-235A-0487-D71ACC12F47E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Netherlands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F0F51-335A-8728-4BF1-D3E110E8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47" y="2151396"/>
            <a:ext cx="1146550" cy="3130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3CCEEA-4391-BC17-6EF4-92B2876D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180" y="1576137"/>
            <a:ext cx="3829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161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stanke</dc:creator>
  <cp:lastModifiedBy>zachary stanke</cp:lastModifiedBy>
  <cp:revision>9</cp:revision>
  <dcterms:created xsi:type="dcterms:W3CDTF">2022-09-05T21:46:56Z</dcterms:created>
  <dcterms:modified xsi:type="dcterms:W3CDTF">2023-01-17T21:26:18Z</dcterms:modified>
</cp:coreProperties>
</file>