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3E5F-7DE7-A260-24DF-C8A0A75C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A2EFB-EF93-1E0F-CCC1-28DAD828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BDC1-1876-D43A-0A16-AD73FF7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3442-A022-1B84-AC78-236310E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60F7-5BA5-03E8-610E-35394C3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F18-121A-669C-EBDC-DB8AD4E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A96FD-5D1E-2219-6320-35426384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F13A-D62B-B5EC-C49B-C64CCE1A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1354-3A5B-60F2-F2C4-CCF4114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075-D96F-0D72-E42E-14F4C81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0085-BC52-1A7B-DDE4-2D24046E8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322DD-3B1A-F991-C3B2-8AC31478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30AC-12D6-84B7-79F7-FB597172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9DC7-44FF-329B-9982-6A9FCD8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954B-A2FE-6E88-6DA0-A59DC48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936C-8751-9754-32ED-686FE75B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2C86-BB8C-BEC2-E19B-8826712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FF80-49E5-F192-D3E1-3A4AA4E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5B5E-1F3C-A324-5090-13234DB0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5042-3CB7-B3EF-8C97-FEEB2553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B665-19C8-642B-B7FA-2EC08195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CD6-8EB0-092F-1A8B-1A64FD92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930CB-1408-C415-BB34-DEE230ED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EF42-EEF2-8FDE-03B1-17F9AFB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B489-EA2B-F9AE-EB98-200850F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CEB6-7120-DCAE-58A7-C0D81C27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63FE-75D3-A6C6-3F11-8C73C6AC5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99D8-CD2C-C860-16D5-48951E2A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B28F-F740-6A16-AE25-2E66E256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C936-EF18-A66B-1F76-FD19DEE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B59C-555B-35A4-3352-C6F5CDDA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E52-D0D9-6E39-D9E2-23FC57C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D1D8B-4CAB-0198-71E5-3BCB3B70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983C-FCE6-29E9-C356-48577E13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E4F43-DA47-976B-614D-58A1687C9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1A3B0-B668-E965-B99F-F3FF99714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C4210-A85E-72A7-D652-4AF779DE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48A18-8216-D9F5-5535-346B9DB6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35A8-EDD4-3BBD-89AC-F57B3784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249-9CEE-5A13-10C5-50B51A58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0A7D3-5F49-1659-97C3-E88F8C19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3A98-AA43-5D17-9B90-8B21BB4B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407A-6F97-81AF-2516-786251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EE4D-D298-1FFC-D1F6-2D2AA80F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F362B-DF3D-7466-CB9D-206D2B18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24389-459F-5355-C227-20E74521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FCB-68EC-A469-A37F-6449C5EB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9CCA-543F-D4FE-5589-E3303ECD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3F5B5-7494-F9A1-A474-1E880B6A9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16FA-C0AD-CD8F-3FEA-7C89801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41EE-40AE-CF89-2F4F-5F8DCE7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9BA8-3F62-AC48-7491-CEE2E8E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DF7A-F73C-12D0-A0D4-7A2033C8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8F5D-ED02-C3E7-7A82-EA188200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A52F-4BC5-28DE-6680-FA64396E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86CA-F18A-5B03-D58B-45218AF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4F2B-3EE8-5F3F-FCC1-AD97904C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0214-67C5-620E-03E0-D4CE4E20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88D70-9F60-9BC3-B926-B5F4323D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E74F-8A88-3846-7B32-9E6F0D9B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F52C-467F-E1C7-0E3B-0735D4B75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5A9-097C-4ECF-811D-C276B774999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7C9D-F342-4818-B5EC-7B0A52EA4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CE60-AA2A-E482-6E1C-C7666D40B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00C154-9EE4-B8C3-3800-A2E9181BE263}"/>
              </a:ext>
            </a:extLst>
          </p:cNvPr>
          <p:cNvSpPr txBox="1"/>
          <p:nvPr/>
        </p:nvSpPr>
        <p:spPr>
          <a:xfrm>
            <a:off x="359453" y="175498"/>
            <a:ext cx="6582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Canada walkthrough (k = CAN)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B2E2AE-4AA4-4DFE-4E3A-26DF8E592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21532"/>
              </p:ext>
            </p:extLst>
          </p:nvPr>
        </p:nvGraphicFramePr>
        <p:xfrm>
          <a:off x="397301" y="764663"/>
          <a:ext cx="2921920" cy="63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9862" imgH="305449" progId="Equation.DSMT4">
                  <p:embed/>
                </p:oleObj>
              </mc:Choice>
              <mc:Fallback>
                <p:oleObj name="Equation" r:id="rId2" imgW="1399862" imgH="3054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301" y="764663"/>
                        <a:ext cx="2921920" cy="63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DF1179-544C-9AE2-1691-1ABDC8382B5A}"/>
              </a:ext>
            </a:extLst>
          </p:cNvPr>
          <p:cNvSpPr txBox="1"/>
          <p:nvPr/>
        </p:nvSpPr>
        <p:spPr>
          <a:xfrm>
            <a:off x="397301" y="1677216"/>
            <a:ext cx="3996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</a:t>
            </a:r>
            <a:r>
              <a:rPr lang="en-US" sz="2000" dirty="0"/>
              <a:t> = 16.75229 / 2.739643 = 6.114771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59DC5-FD4C-4CAA-C3FD-7B05DE9C6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3" y="2782231"/>
            <a:ext cx="3996239" cy="3859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E9E42-6255-EBCF-0E84-C6A81296D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887" y="4445069"/>
            <a:ext cx="1139850" cy="2412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ED447E-A810-EE91-2162-9ECE6E37E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192" y="2841538"/>
            <a:ext cx="3819525" cy="3800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3E0159-691A-9DC0-F164-209566201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3717" y="4375063"/>
            <a:ext cx="914400" cy="2266950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81EB9B2-83E8-BF0D-42C6-DE00E6A5B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99048"/>
              </p:ext>
            </p:extLst>
          </p:nvPr>
        </p:nvGraphicFramePr>
        <p:xfrm>
          <a:off x="8177242" y="2293793"/>
          <a:ext cx="2437966" cy="45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71291" imgH="219620" progId="Equation.DSMT4">
                  <p:embed/>
                </p:oleObj>
              </mc:Choice>
              <mc:Fallback>
                <p:oleObj name="Equation" r:id="rId8" imgW="1171291" imgH="2196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77242" y="2293793"/>
                        <a:ext cx="2437966" cy="45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770D094-2DDB-AEF7-94E2-82CB81984836}"/>
              </a:ext>
            </a:extLst>
          </p:cNvPr>
          <p:cNvGrpSpPr/>
          <p:nvPr/>
        </p:nvGrpSpPr>
        <p:grpSpPr>
          <a:xfrm>
            <a:off x="871604" y="2218363"/>
            <a:ext cx="2520794" cy="531310"/>
            <a:chOff x="4273298" y="2263220"/>
            <a:chExt cx="2520794" cy="53131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02C56B2D-A10C-C927-447D-FE14D965BE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64031"/>
                </p:ext>
              </p:extLst>
            </p:nvPr>
          </p:nvGraphicFramePr>
          <p:xfrm>
            <a:off x="4355692" y="2263220"/>
            <a:ext cx="2438400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38590" imgH="455692" progId="Equation.DSMT4">
                    <p:embed/>
                  </p:oleObj>
                </mc:Choice>
                <mc:Fallback>
                  <p:oleObj name="Equation" r:id="rId10" imgW="2438590" imgH="45569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55692" y="2263220"/>
                          <a:ext cx="2438400" cy="455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679459-240D-EB0D-EBC7-2F14AE72A2C4}"/>
                </a:ext>
              </a:extLst>
            </p:cNvPr>
            <p:cNvSpPr/>
            <p:nvPr/>
          </p:nvSpPr>
          <p:spPr>
            <a:xfrm>
              <a:off x="4273298" y="2338650"/>
              <a:ext cx="902107" cy="455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F8743B-FC04-409A-DF16-AB927BB5116C}"/>
                </a:ext>
              </a:extLst>
            </p:cNvPr>
            <p:cNvSpPr/>
            <p:nvPr/>
          </p:nvSpPr>
          <p:spPr>
            <a:xfrm>
              <a:off x="6136561" y="2312862"/>
              <a:ext cx="657531" cy="455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9AA349-5006-01BA-8D89-D8DF3B1FC649}"/>
              </a:ext>
            </a:extLst>
          </p:cNvPr>
          <p:cNvGrpSpPr/>
          <p:nvPr/>
        </p:nvGrpSpPr>
        <p:grpSpPr>
          <a:xfrm>
            <a:off x="5352567" y="4207954"/>
            <a:ext cx="1155030" cy="553452"/>
            <a:chOff x="4884821" y="4051336"/>
            <a:chExt cx="1155030" cy="553452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1353C0B9-8760-9343-3B60-C42D6C28AE74}"/>
                </a:ext>
              </a:extLst>
            </p:cNvPr>
            <p:cNvSpPr/>
            <p:nvPr/>
          </p:nvSpPr>
          <p:spPr>
            <a:xfrm>
              <a:off x="4884821" y="4211053"/>
              <a:ext cx="902368" cy="2340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6AF2C09F-FF11-D9A6-7355-AFA75A84ACA4}"/>
                </a:ext>
              </a:extLst>
            </p:cNvPr>
            <p:cNvSpPr/>
            <p:nvPr/>
          </p:nvSpPr>
          <p:spPr>
            <a:xfrm rot="5400000">
              <a:off x="5636794" y="4201730"/>
              <a:ext cx="553452" cy="252663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6265-6E21-E5E0-E42E-A2217C801CFF}"/>
                  </a:ext>
                </a:extLst>
              </p:cNvPr>
              <p:cNvSpPr txBox="1"/>
              <p:nvPr/>
            </p:nvSpPr>
            <p:spPr>
              <a:xfrm>
                <a:off x="378382" y="1259018"/>
                <a:ext cx="51458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c</a:t>
                </a:r>
                <a:r>
                  <a:rPr lang="en-US" sz="2000" dirty="0"/>
                  <a:t> = (PF </a:t>
                </a:r>
                <a:r>
                  <a:rPr lang="en-US" sz="2000" dirty="0" err="1"/>
                  <a:t>eig</a:t>
                </a:r>
                <a:r>
                  <a:rPr lang="en-US" sz="2000" dirty="0"/>
                  <a:t>-value of SCV) /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estimate for CAN)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6265-6E21-E5E0-E42E-A2217C801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82" y="1259018"/>
                <a:ext cx="5145855" cy="400110"/>
              </a:xfrm>
              <a:prstGeom prst="rect">
                <a:avLst/>
              </a:prstGeom>
              <a:blipFill>
                <a:blip r:embed="rId12"/>
                <a:stretch>
                  <a:fillRect l="-1185" t="-9231" r="-5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09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00C154-9EE4-B8C3-3800-A2E9181BE263}"/>
              </a:ext>
            </a:extLst>
          </p:cNvPr>
          <p:cNvSpPr txBox="1"/>
          <p:nvPr/>
        </p:nvSpPr>
        <p:spPr>
          <a:xfrm>
            <a:off x="359453" y="175498"/>
            <a:ext cx="640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Constants of Proportionality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9FA29A-0327-03D1-4D17-C7EE585C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10330"/>
              </p:ext>
            </p:extLst>
          </p:nvPr>
        </p:nvGraphicFramePr>
        <p:xfrm>
          <a:off x="684464" y="1585939"/>
          <a:ext cx="3851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68">
                  <a:extLst>
                    <a:ext uri="{9D8B030D-6E8A-4147-A177-3AD203B41FA5}">
                      <a16:colId xmlns:a16="http://schemas.microsoft.com/office/drawing/2014/main" val="2098715606"/>
                    </a:ext>
                  </a:extLst>
                </a:gridCol>
                <a:gridCol w="2174674">
                  <a:extLst>
                    <a:ext uri="{9D8B030D-6E8A-4147-A177-3AD203B41FA5}">
                      <a16:colId xmlns:a16="http://schemas.microsoft.com/office/drawing/2014/main" val="169833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6.114771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7.358265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4.737637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2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5.289702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7.978819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5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8.609081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09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23A97D-7B80-4437-D781-36E9603BA46A}"/>
              </a:ext>
            </a:extLst>
          </p:cNvPr>
          <p:cNvSpPr txBox="1"/>
          <p:nvPr/>
        </p:nvSpPr>
        <p:spPr>
          <a:xfrm>
            <a:off x="5965659" y="1683550"/>
            <a:ext cx="338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same ballpark, but definitely not similar or close</a:t>
            </a:r>
          </a:p>
        </p:txBody>
      </p:sp>
    </p:spTree>
    <p:extLst>
      <p:ext uri="{BB962C8B-B14F-4D97-AF65-F5344CB8AC3E}">
        <p14:creationId xmlns:p14="http://schemas.microsoft.com/office/powerpoint/2010/main" val="309806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00C154-9EE4-B8C3-3800-A2E9181BE263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753EA-BA24-31E2-8BA8-ECE8ED6D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82" y="1896226"/>
            <a:ext cx="1228976" cy="3184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595B1-C0F2-54DE-D85C-5EFE7831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99" y="1528762"/>
            <a:ext cx="3819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3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D058A-837B-52E5-D586-ACD330E16709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China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19BC2-9131-6C78-6A10-CB301EED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82" y="1896226"/>
            <a:ext cx="1228976" cy="3184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AD178-1A5B-A347-CED1-50DFDAFD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73" y="1543050"/>
            <a:ext cx="3800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625B5-81F6-94FB-BE87-2399D085972C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United Kingdom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87493-23C6-5D30-82EA-B1173608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82" y="1896226"/>
            <a:ext cx="1228976" cy="3184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A4D6E-D209-C1A3-CC3C-C2A7B130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15" y="1578846"/>
            <a:ext cx="38004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6D9A3-2467-7478-880B-34BC58E27136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Israel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20926-8308-31AC-ADF6-7435624C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82" y="1896226"/>
            <a:ext cx="1228976" cy="3184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F4117C-E45C-D2E5-5AB6-CDD4C72C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63" y="1588371"/>
            <a:ext cx="3819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2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D62EB-0589-46EE-6E37-301C210EC334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Italy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7271D-996A-DF04-C1F8-35C13F18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82" y="1896226"/>
            <a:ext cx="1228976" cy="3184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6E6B0-D689-5371-845F-48A3CAD2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72" y="1709235"/>
            <a:ext cx="3800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AC21FD-673B-235A-0487-D71ACC12F47E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Netherlands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C7FEA-F58F-E36B-1C83-54C59C5A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82" y="1896226"/>
            <a:ext cx="1228976" cy="3184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FB0BD-0D55-38F1-6BF1-5F24CD69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53" y="1588371"/>
            <a:ext cx="38195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64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stanke</dc:creator>
  <cp:lastModifiedBy>zachary stanke</cp:lastModifiedBy>
  <cp:revision>8</cp:revision>
  <dcterms:created xsi:type="dcterms:W3CDTF">2022-09-05T21:46:56Z</dcterms:created>
  <dcterms:modified xsi:type="dcterms:W3CDTF">2023-01-11T20:44:44Z</dcterms:modified>
</cp:coreProperties>
</file>