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3E5F-7DE7-A260-24DF-C8A0A75CC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A2EFB-EF93-1E0F-CCC1-28DAD828E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BDC1-1876-D43A-0A16-AD73FF7B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5A9-097C-4ECF-811D-C276B774999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43442-A022-1B84-AC78-236310EA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A60F7-5BA5-03E8-610E-35394C33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9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AF18-121A-669C-EBDC-DB8AD4E5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A96FD-5D1E-2219-6320-354263849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BF13A-D62B-B5EC-C49B-C64CCE1A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5A9-097C-4ECF-811D-C276B774999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A1354-3A5B-60F2-F2C4-CCF41149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F9075-D96F-0D72-E42E-14F4C817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2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20085-BC52-1A7B-DDE4-2D24046E8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322DD-3B1A-F991-C3B2-8AC31478F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630AC-12D6-84B7-79F7-FB597172E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5A9-097C-4ECF-811D-C276B774999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D9DC7-44FF-329B-9982-6A9FCD8F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2954B-A2FE-6E88-6DA0-A59DC487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936C-8751-9754-32ED-686FE75B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72C86-BB8C-BEC2-E19B-8826712BC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EFF80-49E5-F192-D3E1-3A4AA4EA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5A9-097C-4ECF-811D-C276B774999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D5B5E-1F3C-A324-5090-13234DB0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C5042-3CB7-B3EF-8C97-FEEB25531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2B665-19C8-642B-B7FA-2EC08195D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55CD6-8EB0-092F-1A8B-1A64FD92D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930CB-1408-C415-BB34-DEE230ED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5A9-097C-4ECF-811D-C276B774999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CEF42-EEF2-8FDE-03B1-17F9AFBF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8B489-EA2B-F9AE-EB98-200850F6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7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6CEB6-7120-DCAE-58A7-C0D81C27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363FE-75D3-A6C6-3F11-8C73C6AC5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99D8-CD2C-C860-16D5-48951E2A2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FB28F-F740-6A16-AE25-2E66E256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5A9-097C-4ECF-811D-C276B774999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AC936-EF18-A66B-1F76-FD19DEE2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2B59C-555B-35A4-3352-C6F5CDDA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4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0E52-D0D9-6E39-D9E2-23FC57C9B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D1D8B-4CAB-0198-71E5-3BCB3B70B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C983C-FCE6-29E9-C356-48577E13B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E4F43-DA47-976B-614D-58A1687C9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21A3B0-B668-E965-B99F-F3FF99714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C4210-A85E-72A7-D652-4AF779DE1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5A9-097C-4ECF-811D-C276B774999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E48A18-8216-D9F5-5535-346B9DB67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635A8-EDD4-3BBD-89AC-F57B3784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5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3249-9CEE-5A13-10C5-50B51A58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0A7D3-5F49-1659-97C3-E88F8C19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5A9-097C-4ECF-811D-C276B774999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13A98-AA43-5D17-9B90-8B21BB4B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A407A-6F97-81AF-2516-78625118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9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AAEE4D-D298-1FFC-D1F6-2D2AA80F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5A9-097C-4ECF-811D-C276B774999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F362B-DF3D-7466-CB9D-206D2B181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24389-459F-5355-C227-20E74521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3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CFCB-68EC-A469-A37F-6449C5EB1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49CCA-543F-D4FE-5589-E3303ECD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3F5B5-7494-F9A1-A474-1E880B6A9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516FA-C0AD-CD8F-3FEA-7C89801A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5A9-097C-4ECF-811D-C276B774999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C41EE-40AE-CF89-2F4F-5F8DCE7E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29BA8-3F62-AC48-7491-CEE2E8E4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DF7A-F73C-12D0-A0D4-7A2033C8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8F5D-ED02-C3E7-7A82-EA188200D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2A52F-4BC5-28DE-6680-FA64396E1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B86CA-F18A-5B03-D58B-45218AF8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55A9-097C-4ECF-811D-C276B774999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94F2B-3EE8-5F3F-FCC1-AD97904C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00214-67C5-620E-03E0-D4CE4E20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4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E88D70-9F60-9BC3-B926-B5F4323D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AE74F-8A88-3846-7B32-9E6F0D9B5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7F52C-467F-E1C7-0E3B-0735D4B75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055A9-097C-4ECF-811D-C276B7749993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A7C9D-F342-4818-B5EC-7B0A52EA4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7CE60-AA2A-E482-6E1C-C7666D40B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E6DF2-AD72-4D46-A78F-8C2012B9F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2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00C154-9EE4-B8C3-3800-A2E9181BE263}"/>
              </a:ext>
            </a:extLst>
          </p:cNvPr>
          <p:cNvSpPr txBox="1"/>
          <p:nvPr/>
        </p:nvSpPr>
        <p:spPr>
          <a:xfrm>
            <a:off x="359454" y="175498"/>
            <a:ext cx="475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Canada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774444-9116-58CE-0A98-2A5AE7011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515" y="999353"/>
            <a:ext cx="5647296" cy="54544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5385B6-1912-3E4F-325E-E8A121BD5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260" y="1938208"/>
            <a:ext cx="1226672" cy="259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9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6D058A-837B-52E5-D586-ACD330E16709}"/>
              </a:ext>
            </a:extLst>
          </p:cNvPr>
          <p:cNvSpPr txBox="1"/>
          <p:nvPr/>
        </p:nvSpPr>
        <p:spPr>
          <a:xfrm>
            <a:off x="359454" y="175498"/>
            <a:ext cx="475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China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376521-AB0E-B5A2-2C94-50D96B82F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260" y="1938208"/>
            <a:ext cx="1226672" cy="25967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69ABCD-48B6-D898-7B83-FECC19534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997" y="893805"/>
            <a:ext cx="5591175" cy="550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6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A625B5-81F6-94FB-BE87-2399D085972C}"/>
              </a:ext>
            </a:extLst>
          </p:cNvPr>
          <p:cNvSpPr txBox="1"/>
          <p:nvPr/>
        </p:nvSpPr>
        <p:spPr>
          <a:xfrm>
            <a:off x="359454" y="175498"/>
            <a:ext cx="475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United Kingdom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83B26D-D7EE-3ED9-07ED-B4380B585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260" y="1938208"/>
            <a:ext cx="1226672" cy="25967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8841D0-45AC-550C-5F99-C4AB5FEFFF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032"/>
          <a:stretch/>
        </p:blipFill>
        <p:spPr>
          <a:xfrm>
            <a:off x="1583854" y="903330"/>
            <a:ext cx="5673682" cy="55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9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E6D9A3-2467-7478-880B-34BC58E27136}"/>
              </a:ext>
            </a:extLst>
          </p:cNvPr>
          <p:cNvSpPr txBox="1"/>
          <p:nvPr/>
        </p:nvSpPr>
        <p:spPr>
          <a:xfrm>
            <a:off x="359454" y="175498"/>
            <a:ext cx="475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Israel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720D67-9CAF-AA85-6948-0B05809B6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260" y="1938208"/>
            <a:ext cx="1226672" cy="25967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7A8E61-2A18-1B7F-3909-76118C240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891" y="856734"/>
            <a:ext cx="5608860" cy="556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2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2D62EB-0589-46EE-6E37-301C210EC334}"/>
              </a:ext>
            </a:extLst>
          </p:cNvPr>
          <p:cNvSpPr txBox="1"/>
          <p:nvPr/>
        </p:nvSpPr>
        <p:spPr>
          <a:xfrm>
            <a:off x="359454" y="175498"/>
            <a:ext cx="475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Italy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13370A-F5EF-6910-56D2-44479A09F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260" y="1938208"/>
            <a:ext cx="1226672" cy="25967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3D2BDB-FC94-8F0F-6B5D-93DD6356A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416" y="760273"/>
            <a:ext cx="5736546" cy="566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36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AC21FD-673B-235A-0487-D71ACC12F47E}"/>
              </a:ext>
            </a:extLst>
          </p:cNvPr>
          <p:cNvSpPr txBox="1"/>
          <p:nvPr/>
        </p:nvSpPr>
        <p:spPr>
          <a:xfrm>
            <a:off x="359454" y="175498"/>
            <a:ext cx="475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Netherlands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F51AAA-F410-42DB-AFD6-99D5E57AE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260" y="1938208"/>
            <a:ext cx="1226672" cy="25967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096D15-9FCC-016F-CD9F-866FB8F5D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505" y="760273"/>
            <a:ext cx="5848479" cy="569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1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4316</TotalTime>
  <Words>7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stanke</dc:creator>
  <cp:lastModifiedBy>zachary stanke</cp:lastModifiedBy>
  <cp:revision>4</cp:revision>
  <dcterms:created xsi:type="dcterms:W3CDTF">2022-09-05T21:46:56Z</dcterms:created>
  <dcterms:modified xsi:type="dcterms:W3CDTF">2022-12-22T19:06:25Z</dcterms:modified>
</cp:coreProperties>
</file>