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2544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3E5F-7DE7-A260-24DF-C8A0A75CC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A2EFB-EF93-1E0F-CCC1-28DAD828E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BDC1-1876-D43A-0A16-AD73FF7B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43442-A022-1B84-AC78-236310EA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A60F7-5BA5-03E8-610E-35394C33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9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AF18-121A-669C-EBDC-DB8AD4E5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A96FD-5D1E-2219-6320-354263849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BF13A-D62B-B5EC-C49B-C64CCE1A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A1354-3A5B-60F2-F2C4-CCF41149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F9075-D96F-0D72-E42E-14F4C817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2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20085-BC52-1A7B-DDE4-2D24046E8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322DD-3B1A-F991-C3B2-8AC31478F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630AC-12D6-84B7-79F7-FB597172E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D9DC7-44FF-329B-9982-6A9FCD8F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2954B-A2FE-6E88-6DA0-A59DC48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936C-8751-9754-32ED-686FE75B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2C86-BB8C-BEC2-E19B-8826712BC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EFF80-49E5-F192-D3E1-3A4AA4EA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D5B5E-1F3C-A324-5090-13234DB0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C5042-3CB7-B3EF-8C97-FEEB25531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2B665-19C8-642B-B7FA-2EC08195D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55CD6-8EB0-092F-1A8B-1A64FD92D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930CB-1408-C415-BB34-DEE230ED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CEF42-EEF2-8FDE-03B1-17F9AFBF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8B489-EA2B-F9AE-EB98-200850F6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7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CEB6-7120-DCAE-58A7-C0D81C27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363FE-75D3-A6C6-3F11-8C73C6AC5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99D8-CD2C-C860-16D5-48951E2A2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FB28F-F740-6A16-AE25-2E66E256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AC936-EF18-A66B-1F76-FD19DEE2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2B59C-555B-35A4-3352-C6F5CDDA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4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0E52-D0D9-6E39-D9E2-23FC57C9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D1D8B-4CAB-0198-71E5-3BCB3B70B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C983C-FCE6-29E9-C356-48577E13B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E4F43-DA47-976B-614D-58A1687C9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1A3B0-B668-E965-B99F-F3FF99714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C4210-A85E-72A7-D652-4AF779DE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48A18-8216-D9F5-5535-346B9DB67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635A8-EDD4-3BBD-89AC-F57B3784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5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3249-9CEE-5A13-10C5-50B51A58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0A7D3-5F49-1659-97C3-E88F8C19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13A98-AA43-5D17-9B90-8B21BB4B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A407A-6F97-81AF-2516-78625118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9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AEE4D-D298-1FFC-D1F6-2D2AA80F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F362B-DF3D-7466-CB9D-206D2B181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24389-459F-5355-C227-20E74521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3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CFCB-68EC-A469-A37F-6449C5EB1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49CCA-543F-D4FE-5589-E3303ECD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3F5B5-7494-F9A1-A474-1E880B6A9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516FA-C0AD-CD8F-3FEA-7C89801A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C41EE-40AE-CF89-2F4F-5F8DCE7E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29BA8-3F62-AC48-7491-CEE2E8E4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DF7A-F73C-12D0-A0D4-7A2033C8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8F5D-ED02-C3E7-7A82-EA188200D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2A52F-4BC5-28DE-6680-FA64396E1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B86CA-F18A-5B03-D58B-45218AF8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94F2B-3EE8-5F3F-FCC1-AD97904C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00214-67C5-620E-03E0-D4CE4E20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4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E88D70-9F60-9BC3-B926-B5F4323D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AE74F-8A88-3846-7B32-9E6F0D9B5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7F52C-467F-E1C7-0E3B-0735D4B75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055A9-097C-4ECF-811D-C276B774999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A7C9D-F342-4818-B5EC-7B0A52EA4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7CE60-AA2A-E482-6E1C-C7666D40B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2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751994-E705-6EBF-15B4-8D48C1E21F3E}"/>
              </a:ext>
            </a:extLst>
          </p:cNvPr>
          <p:cNvSpPr txBox="1"/>
          <p:nvPr/>
        </p:nvSpPr>
        <p:spPr>
          <a:xfrm>
            <a:off x="359453" y="175498"/>
            <a:ext cx="9497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Box and whisker plot of parameter estimates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ADB74-26B3-E908-C4F9-11C5FA5297D4}"/>
              </a:ext>
            </a:extLst>
          </p:cNvPr>
          <p:cNvSpPr txBox="1"/>
          <p:nvPr/>
        </p:nvSpPr>
        <p:spPr>
          <a:xfrm>
            <a:off x="8551217" y="1581596"/>
            <a:ext cx="3465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Lower and Upper estimates are found by adjusting the degrees of freedom by </a:t>
            </a:r>
            <a:br>
              <a:rPr lang="en-US" sz="1400" dirty="0"/>
            </a:br>
            <a:r>
              <a:rPr lang="en-US" sz="1400" dirty="0"/>
              <a:t>±√(84) ≈ 9.17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Parameter for age group 20-29 is fixed at 1 to standardize estimations between trials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Lowering DF should increase the spread of point estimates, which is observed in most age groups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C86F692-D893-50A2-605E-572F04BC6A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445702"/>
              </p:ext>
            </p:extLst>
          </p:nvPr>
        </p:nvGraphicFramePr>
        <p:xfrm>
          <a:off x="8178800" y="449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78800" y="4495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9694CCF-A28C-62D0-475A-18C1E3A299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796693"/>
              </p:ext>
            </p:extLst>
          </p:nvPr>
        </p:nvGraphicFramePr>
        <p:xfrm>
          <a:off x="8178800" y="449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78800" y="4495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7530D43-78B0-DD9B-255D-D548F487E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321" y="995362"/>
            <a:ext cx="7724875" cy="477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00C154-9EE4-B8C3-3800-A2E9181BE263}"/>
              </a:ext>
            </a:extLst>
          </p:cNvPr>
          <p:cNvSpPr txBox="1"/>
          <p:nvPr/>
        </p:nvSpPr>
        <p:spPr>
          <a:xfrm>
            <a:off x="359453" y="175498"/>
            <a:ext cx="11137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Comparison of optimal trial vs standard trial vs median values</a:t>
            </a:r>
          </a:p>
          <a:p>
            <a:r>
              <a:rPr lang="en-US" sz="3200" b="1" dirty="0"/>
              <a:t>(Canada)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187497-6118-103A-BB99-2824C4BF7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02"/>
          <a:stretch/>
        </p:blipFill>
        <p:spPr>
          <a:xfrm>
            <a:off x="0" y="1754605"/>
            <a:ext cx="4019550" cy="35889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0D17DF-C54D-2708-7632-B37D1F2EAB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02"/>
          <a:stretch/>
        </p:blipFill>
        <p:spPr>
          <a:xfrm>
            <a:off x="4019550" y="1754605"/>
            <a:ext cx="4010136" cy="36212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74A104-B001-0622-4061-32A4DA35FE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02"/>
          <a:stretch/>
        </p:blipFill>
        <p:spPr>
          <a:xfrm>
            <a:off x="8039100" y="1754604"/>
            <a:ext cx="4019551" cy="359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9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B03F641-9842-0FFF-071A-6B15AFD84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7" y="3463953"/>
            <a:ext cx="3985946" cy="33174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C54766-E18F-0C5C-50AC-CE1F0D2F503C}"/>
              </a:ext>
            </a:extLst>
          </p:cNvPr>
          <p:cNvSpPr txBox="1"/>
          <p:nvPr/>
        </p:nvSpPr>
        <p:spPr>
          <a:xfrm>
            <a:off x="126124" y="-45064"/>
            <a:ext cx="10100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SCV heatmap for all 6 countries (Using median values for S&amp;V)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32140B-98AE-47CD-F8BE-EC9C9280E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47663"/>
            <a:ext cx="3746478" cy="31829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D9D1F9-A910-ED75-2B9F-23740B1E8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596" y="347663"/>
            <a:ext cx="3773770" cy="32036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A3EF65-16C5-FA24-856D-5A53EF66E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0889" y="3633537"/>
            <a:ext cx="3731050" cy="32244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E710C82-5614-3A75-2EBE-EFE44EA1CF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4528" y="326890"/>
            <a:ext cx="3744276" cy="32244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57BD95C-3442-5C46-7F6B-57621716CB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1818" y="3551353"/>
            <a:ext cx="3982710" cy="329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3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10044</TotalTime>
  <Words>87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MathType 7.0 Equation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stanke</dc:creator>
  <cp:lastModifiedBy>zachary stanke</cp:lastModifiedBy>
  <cp:revision>6</cp:revision>
  <dcterms:created xsi:type="dcterms:W3CDTF">2022-09-05T21:46:56Z</dcterms:created>
  <dcterms:modified xsi:type="dcterms:W3CDTF">2022-10-13T18:33:10Z</dcterms:modified>
</cp:coreProperties>
</file>