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2" r:id="rId2"/>
    <p:sldId id="308" r:id="rId3"/>
    <p:sldId id="293" r:id="rId4"/>
    <p:sldId id="294" r:id="rId5"/>
    <p:sldId id="310" r:id="rId6"/>
    <p:sldId id="316" r:id="rId7"/>
    <p:sldId id="5287" r:id="rId8"/>
    <p:sldId id="312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BB3"/>
    <a:srgbClr val="717CB5"/>
    <a:srgbClr val="F7AC16"/>
    <a:srgbClr val="002060"/>
    <a:srgbClr val="273B7A"/>
    <a:srgbClr val="88BADC"/>
    <a:srgbClr val="9BA5F3"/>
    <a:srgbClr val="0036A2"/>
    <a:srgbClr val="FFC61B"/>
    <a:srgbClr val="01C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7779" autoAdjust="0"/>
  </p:normalViewPr>
  <p:slideViewPr>
    <p:cSldViewPr snapToGrid="0">
      <p:cViewPr>
        <p:scale>
          <a:sx n="75" d="100"/>
          <a:sy n="75" d="100"/>
        </p:scale>
        <p:origin x="210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F619-3E9C-46B3-A993-F2049F5FF5D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3985-B743-4390-8BCF-DADA4E2A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4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3db403357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3db403357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4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3db403357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3db403357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69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3db403357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3db403357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المشكلة التي نحاول حلها هي اهمال التدريب العقلي العصبي, حيث يعتمد الاداء الرياضي على اكثر من اللياقة البدنية, يشمل سرعة اتخاذ القرار, المعرفة المحيطية والعديد من المهارات.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ومع ذلك، يواجه الكثير في مجال الرياضة تحديات كبيرة في تطوير هذه المهارات العصبية المهمة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7362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3db403357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3db403357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ar-SA" dirty="0"/>
              <a:t>4:</a:t>
            </a:r>
            <a:r>
              <a:rPr lang="ar-KW" b="0" i="0" dirty="0">
                <a:effectLst/>
                <a:latin typeface="Söhne"/>
              </a:rPr>
              <a:t>نظام يستغل الذكاء الاصطناعي والتقنية الاقناعية لتوفير ومتابعة تمارين التأهيل المخصصة لذوي الإعاقة وفترات التعافي ، بهدف تعزيز التفاعل والالتزام لتحسين نتائج العلاج وتسهيل تجربة المرضى.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ChatGPT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992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3db403357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3db403357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تبنينا في حلنا تعدد التخصصات من مفاهيم تقنية, رياضية عصبية وطبية.</a:t>
            </a:r>
            <a:br>
              <a:rPr lang="ar-SA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93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3db403357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3db403357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وايضا حرصنا على تفعيل هذه الوحدات تحت اجهاد جسدي محاكي لكل رياضة بشكل مخصص.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تحليل قراءات الرياضيين اثناء التمرين لاكتشاف النمط وتخصيص التطوير.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وبكل تأكيد من اولوياتنا في ابرق قياس الأثر, حيث نركز على اختبارات ما قبل وبعد التمارين وايضا تحليل الاستخدام.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23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3db403357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3db403357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92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93743" y="-779506"/>
            <a:ext cx="13955229" cy="8306652"/>
            <a:chOff x="-220307" y="-584630"/>
            <a:chExt cx="10466422" cy="622998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220307" y="-584630"/>
              <a:ext cx="10466422" cy="6229989"/>
              <a:chOff x="919620" y="4052663"/>
              <a:chExt cx="2393200" cy="1424518"/>
            </a:xfrm>
          </p:grpSpPr>
          <p:sp>
            <p:nvSpPr>
              <p:cNvPr id="12" name="Google Shape;12;p2"/>
              <p:cNvSpPr/>
              <p:nvPr/>
            </p:nvSpPr>
            <p:spPr>
              <a:xfrm rot="1510878">
                <a:off x="2634974" y="4441905"/>
                <a:ext cx="493519" cy="976690"/>
              </a:xfrm>
              <a:custGeom>
                <a:avLst/>
                <a:gdLst/>
                <a:ahLst/>
                <a:cxnLst/>
                <a:rect l="l" t="t" r="r" b="b"/>
                <a:pathLst>
                  <a:path w="19740" h="37959" extrusionOk="0">
                    <a:moveTo>
                      <a:pt x="9400" y="0"/>
                    </a:moveTo>
                    <a:cubicBezTo>
                      <a:pt x="7123" y="819"/>
                      <a:pt x="4556" y="1735"/>
                      <a:pt x="2724" y="3604"/>
                    </a:cubicBezTo>
                    <a:cubicBezTo>
                      <a:pt x="1026" y="5339"/>
                      <a:pt x="1" y="8400"/>
                      <a:pt x="1471" y="10665"/>
                    </a:cubicBezTo>
                    <a:cubicBezTo>
                      <a:pt x="2459" y="12171"/>
                      <a:pt x="4231" y="12894"/>
                      <a:pt x="5942" y="13593"/>
                    </a:cubicBezTo>
                    <a:cubicBezTo>
                      <a:pt x="7858" y="14364"/>
                      <a:pt x="9678" y="15100"/>
                      <a:pt x="10449" y="16847"/>
                    </a:cubicBezTo>
                    <a:cubicBezTo>
                      <a:pt x="11558" y="19377"/>
                      <a:pt x="9569" y="22258"/>
                      <a:pt x="7328" y="24125"/>
                    </a:cubicBezTo>
                    <a:cubicBezTo>
                      <a:pt x="7063" y="24342"/>
                      <a:pt x="6786" y="24571"/>
                      <a:pt x="6508" y="24788"/>
                    </a:cubicBezTo>
                    <a:cubicBezTo>
                      <a:pt x="4460" y="26451"/>
                      <a:pt x="2351" y="28162"/>
                      <a:pt x="1929" y="30693"/>
                    </a:cubicBezTo>
                    <a:cubicBezTo>
                      <a:pt x="1543" y="33091"/>
                      <a:pt x="3014" y="35742"/>
                      <a:pt x="5436" y="36995"/>
                    </a:cubicBezTo>
                    <a:cubicBezTo>
                      <a:pt x="6749" y="37682"/>
                      <a:pt x="8111" y="37959"/>
                      <a:pt x="9473" y="37959"/>
                    </a:cubicBezTo>
                    <a:cubicBezTo>
                      <a:pt x="13256" y="37959"/>
                      <a:pt x="17005" y="35778"/>
                      <a:pt x="19740" y="34199"/>
                    </a:cubicBezTo>
                    <a:lnTo>
                      <a:pt x="19632" y="34019"/>
                    </a:lnTo>
                    <a:cubicBezTo>
                      <a:pt x="16926" y="35586"/>
                      <a:pt x="13201" y="37750"/>
                      <a:pt x="9457" y="37750"/>
                    </a:cubicBezTo>
                    <a:cubicBezTo>
                      <a:pt x="8132" y="37750"/>
                      <a:pt x="6805" y="37479"/>
                      <a:pt x="5520" y="36815"/>
                    </a:cubicBezTo>
                    <a:cubicBezTo>
                      <a:pt x="3182" y="35597"/>
                      <a:pt x="1760" y="33042"/>
                      <a:pt x="2134" y="30729"/>
                    </a:cubicBezTo>
                    <a:cubicBezTo>
                      <a:pt x="2532" y="28270"/>
                      <a:pt x="4617" y="26583"/>
                      <a:pt x="6629" y="24957"/>
                    </a:cubicBezTo>
                    <a:cubicBezTo>
                      <a:pt x="6918" y="24728"/>
                      <a:pt x="7196" y="24499"/>
                      <a:pt x="7461" y="24282"/>
                    </a:cubicBezTo>
                    <a:cubicBezTo>
                      <a:pt x="8714" y="23233"/>
                      <a:pt x="9738" y="22017"/>
                      <a:pt x="10329" y="20847"/>
                    </a:cubicBezTo>
                    <a:cubicBezTo>
                      <a:pt x="11076" y="19377"/>
                      <a:pt x="11184" y="18003"/>
                      <a:pt x="10642" y="16774"/>
                    </a:cubicBezTo>
                    <a:cubicBezTo>
                      <a:pt x="9834" y="14943"/>
                      <a:pt x="7895" y="14160"/>
                      <a:pt x="6026" y="13400"/>
                    </a:cubicBezTo>
                    <a:cubicBezTo>
                      <a:pt x="4339" y="12714"/>
                      <a:pt x="2592" y="12002"/>
                      <a:pt x="1652" y="10545"/>
                    </a:cubicBezTo>
                    <a:cubicBezTo>
                      <a:pt x="242" y="8376"/>
                      <a:pt x="1230" y="5423"/>
                      <a:pt x="2869" y="3748"/>
                    </a:cubicBezTo>
                    <a:cubicBezTo>
                      <a:pt x="4665" y="1917"/>
                      <a:pt x="7220" y="1001"/>
                      <a:pt x="9473" y="193"/>
                    </a:cubicBezTo>
                    <a:lnTo>
                      <a:pt x="9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19620" y="4052663"/>
                <a:ext cx="714025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28561" h="18185" extrusionOk="0">
                    <a:moveTo>
                      <a:pt x="25102" y="0"/>
                    </a:moveTo>
                    <a:lnTo>
                      <a:pt x="24933" y="121"/>
                    </a:lnTo>
                    <a:cubicBezTo>
                      <a:pt x="25885" y="1422"/>
                      <a:pt x="26873" y="2760"/>
                      <a:pt x="27476" y="4279"/>
                    </a:cubicBezTo>
                    <a:cubicBezTo>
                      <a:pt x="28343" y="6424"/>
                      <a:pt x="28223" y="8508"/>
                      <a:pt x="27162" y="10002"/>
                    </a:cubicBezTo>
                    <a:cubicBezTo>
                      <a:pt x="26449" y="11014"/>
                      <a:pt x="25363" y="11609"/>
                      <a:pt x="24228" y="11609"/>
                    </a:cubicBezTo>
                    <a:cubicBezTo>
                      <a:pt x="24174" y="11609"/>
                      <a:pt x="24120" y="11608"/>
                      <a:pt x="24066" y="11605"/>
                    </a:cubicBezTo>
                    <a:cubicBezTo>
                      <a:pt x="23343" y="11569"/>
                      <a:pt x="22439" y="11123"/>
                      <a:pt x="21487" y="10653"/>
                    </a:cubicBezTo>
                    <a:cubicBezTo>
                      <a:pt x="20378" y="10094"/>
                      <a:pt x="19146" y="9477"/>
                      <a:pt x="18004" y="9477"/>
                    </a:cubicBezTo>
                    <a:cubicBezTo>
                      <a:pt x="17670" y="9477"/>
                      <a:pt x="17342" y="9530"/>
                      <a:pt x="17028" y="9653"/>
                    </a:cubicBezTo>
                    <a:cubicBezTo>
                      <a:pt x="16172" y="9991"/>
                      <a:pt x="15510" y="10797"/>
                      <a:pt x="14991" y="12123"/>
                    </a:cubicBezTo>
                    <a:cubicBezTo>
                      <a:pt x="14847" y="12509"/>
                      <a:pt x="14726" y="12991"/>
                      <a:pt x="14582" y="13497"/>
                    </a:cubicBezTo>
                    <a:cubicBezTo>
                      <a:pt x="14100" y="15280"/>
                      <a:pt x="13497" y="17510"/>
                      <a:pt x="11545" y="17907"/>
                    </a:cubicBezTo>
                    <a:cubicBezTo>
                      <a:pt x="11328" y="17952"/>
                      <a:pt x="11119" y="17973"/>
                      <a:pt x="10919" y="17973"/>
                    </a:cubicBezTo>
                    <a:cubicBezTo>
                      <a:pt x="8852" y="17973"/>
                      <a:pt x="7638" y="15698"/>
                      <a:pt x="6363" y="13292"/>
                    </a:cubicBezTo>
                    <a:cubicBezTo>
                      <a:pt x="5036" y="10783"/>
                      <a:pt x="3672" y="8211"/>
                      <a:pt x="1209" y="8211"/>
                    </a:cubicBezTo>
                    <a:cubicBezTo>
                      <a:pt x="833" y="8211"/>
                      <a:pt x="432" y="8271"/>
                      <a:pt x="1" y="8400"/>
                    </a:cubicBezTo>
                    <a:lnTo>
                      <a:pt x="61" y="8604"/>
                    </a:lnTo>
                    <a:cubicBezTo>
                      <a:pt x="466" y="8481"/>
                      <a:pt x="843" y="8424"/>
                      <a:pt x="1198" y="8424"/>
                    </a:cubicBezTo>
                    <a:cubicBezTo>
                      <a:pt x="3550" y="8424"/>
                      <a:pt x="4884" y="10938"/>
                      <a:pt x="6183" y="13389"/>
                    </a:cubicBezTo>
                    <a:cubicBezTo>
                      <a:pt x="7436" y="15751"/>
                      <a:pt x="8725" y="18185"/>
                      <a:pt x="10931" y="18185"/>
                    </a:cubicBezTo>
                    <a:cubicBezTo>
                      <a:pt x="11148" y="18185"/>
                      <a:pt x="11365" y="18161"/>
                      <a:pt x="11593" y="18113"/>
                    </a:cubicBezTo>
                    <a:cubicBezTo>
                      <a:pt x="13666" y="17690"/>
                      <a:pt x="14281" y="15389"/>
                      <a:pt x="14787" y="13545"/>
                    </a:cubicBezTo>
                    <a:cubicBezTo>
                      <a:pt x="14919" y="13051"/>
                      <a:pt x="15052" y="12569"/>
                      <a:pt x="15184" y="12195"/>
                    </a:cubicBezTo>
                    <a:cubicBezTo>
                      <a:pt x="15679" y="10931"/>
                      <a:pt x="16305" y="10159"/>
                      <a:pt x="17112" y="9846"/>
                    </a:cubicBezTo>
                    <a:cubicBezTo>
                      <a:pt x="17404" y="9732"/>
                      <a:pt x="17708" y="9682"/>
                      <a:pt x="18021" y="9682"/>
                    </a:cubicBezTo>
                    <a:cubicBezTo>
                      <a:pt x="19091" y="9682"/>
                      <a:pt x="20264" y="10265"/>
                      <a:pt x="21402" y="10834"/>
                    </a:cubicBezTo>
                    <a:cubicBezTo>
                      <a:pt x="22366" y="11316"/>
                      <a:pt x="23282" y="11774"/>
                      <a:pt x="24066" y="11810"/>
                    </a:cubicBezTo>
                    <a:cubicBezTo>
                      <a:pt x="24122" y="11812"/>
                      <a:pt x="24177" y="11814"/>
                      <a:pt x="24233" y="11814"/>
                    </a:cubicBezTo>
                    <a:cubicBezTo>
                      <a:pt x="25426" y="11814"/>
                      <a:pt x="26571" y="11194"/>
                      <a:pt x="27331" y="10123"/>
                    </a:cubicBezTo>
                    <a:cubicBezTo>
                      <a:pt x="28440" y="8580"/>
                      <a:pt x="28560" y="6411"/>
                      <a:pt x="27668" y="4206"/>
                    </a:cubicBezTo>
                    <a:cubicBezTo>
                      <a:pt x="27054" y="2664"/>
                      <a:pt x="26066" y="1302"/>
                      <a:pt x="25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19621" y="4916207"/>
                <a:ext cx="775775" cy="560975"/>
              </a:xfrm>
              <a:custGeom>
                <a:avLst/>
                <a:gdLst/>
                <a:ahLst/>
                <a:cxnLst/>
                <a:rect l="l" t="t" r="r" b="b"/>
                <a:pathLst>
                  <a:path w="31031" h="22439" extrusionOk="0">
                    <a:moveTo>
                      <a:pt x="206" y="1"/>
                    </a:moveTo>
                    <a:lnTo>
                      <a:pt x="0" y="61"/>
                    </a:lnTo>
                    <a:cubicBezTo>
                      <a:pt x="1796" y="5641"/>
                      <a:pt x="4001" y="8966"/>
                      <a:pt x="6773" y="10255"/>
                    </a:cubicBezTo>
                    <a:cubicBezTo>
                      <a:pt x="7710" y="10688"/>
                      <a:pt x="8660" y="10862"/>
                      <a:pt x="9609" y="10862"/>
                    </a:cubicBezTo>
                    <a:cubicBezTo>
                      <a:pt x="11724" y="10862"/>
                      <a:pt x="13829" y="9997"/>
                      <a:pt x="15751" y="9207"/>
                    </a:cubicBezTo>
                    <a:cubicBezTo>
                      <a:pt x="17004" y="8689"/>
                      <a:pt x="18185" y="8207"/>
                      <a:pt x="19245" y="8014"/>
                    </a:cubicBezTo>
                    <a:cubicBezTo>
                      <a:pt x="19829" y="7906"/>
                      <a:pt x="20410" y="7853"/>
                      <a:pt x="20984" y="7853"/>
                    </a:cubicBezTo>
                    <a:cubicBezTo>
                      <a:pt x="24057" y="7853"/>
                      <a:pt x="26904" y="9370"/>
                      <a:pt x="28680" y="12051"/>
                    </a:cubicBezTo>
                    <a:cubicBezTo>
                      <a:pt x="30790" y="15233"/>
                      <a:pt x="30801" y="19173"/>
                      <a:pt x="28729" y="22318"/>
                    </a:cubicBezTo>
                    <a:lnTo>
                      <a:pt x="28897" y="22439"/>
                    </a:lnTo>
                    <a:cubicBezTo>
                      <a:pt x="31031" y="19209"/>
                      <a:pt x="31007" y="15184"/>
                      <a:pt x="28849" y="11942"/>
                    </a:cubicBezTo>
                    <a:cubicBezTo>
                      <a:pt x="27040" y="9199"/>
                      <a:pt x="24126" y="7646"/>
                      <a:pt x="20974" y="7646"/>
                    </a:cubicBezTo>
                    <a:cubicBezTo>
                      <a:pt x="20388" y="7646"/>
                      <a:pt x="19794" y="7700"/>
                      <a:pt x="19197" y="7810"/>
                    </a:cubicBezTo>
                    <a:cubicBezTo>
                      <a:pt x="18124" y="8002"/>
                      <a:pt x="16932" y="8496"/>
                      <a:pt x="15678" y="9015"/>
                    </a:cubicBezTo>
                    <a:cubicBezTo>
                      <a:pt x="13769" y="9798"/>
                      <a:pt x="11693" y="10656"/>
                      <a:pt x="9617" y="10656"/>
                    </a:cubicBezTo>
                    <a:cubicBezTo>
                      <a:pt x="8692" y="10656"/>
                      <a:pt x="7768" y="10486"/>
                      <a:pt x="6858" y="10063"/>
                    </a:cubicBezTo>
                    <a:cubicBezTo>
                      <a:pt x="4146" y="8809"/>
                      <a:pt x="1977" y="5520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845595" y="5099881"/>
                <a:ext cx="140700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4676" extrusionOk="0">
                    <a:moveTo>
                      <a:pt x="3785" y="205"/>
                    </a:moveTo>
                    <a:cubicBezTo>
                      <a:pt x="4122" y="205"/>
                      <a:pt x="4460" y="337"/>
                      <a:pt x="4701" y="554"/>
                    </a:cubicBezTo>
                    <a:cubicBezTo>
                      <a:pt x="5242" y="1036"/>
                      <a:pt x="5411" y="1844"/>
                      <a:pt x="5146" y="2651"/>
                    </a:cubicBezTo>
                    <a:cubicBezTo>
                      <a:pt x="4809" y="3652"/>
                      <a:pt x="3941" y="4362"/>
                      <a:pt x="2929" y="4459"/>
                    </a:cubicBezTo>
                    <a:cubicBezTo>
                      <a:pt x="2880" y="4471"/>
                      <a:pt x="2821" y="4471"/>
                      <a:pt x="2773" y="4471"/>
                    </a:cubicBezTo>
                    <a:cubicBezTo>
                      <a:pt x="1760" y="4471"/>
                      <a:pt x="242" y="3712"/>
                      <a:pt x="218" y="2675"/>
                    </a:cubicBezTo>
                    <a:cubicBezTo>
                      <a:pt x="205" y="2543"/>
                      <a:pt x="229" y="2458"/>
                      <a:pt x="290" y="2399"/>
                    </a:cubicBezTo>
                    <a:cubicBezTo>
                      <a:pt x="374" y="2314"/>
                      <a:pt x="531" y="2302"/>
                      <a:pt x="748" y="2302"/>
                    </a:cubicBezTo>
                    <a:lnTo>
                      <a:pt x="1025" y="2302"/>
                    </a:lnTo>
                    <a:cubicBezTo>
                      <a:pt x="1471" y="2302"/>
                      <a:pt x="1929" y="2241"/>
                      <a:pt x="2242" y="1820"/>
                    </a:cubicBezTo>
                    <a:cubicBezTo>
                      <a:pt x="2387" y="1627"/>
                      <a:pt x="2483" y="1410"/>
                      <a:pt x="2580" y="1205"/>
                    </a:cubicBezTo>
                    <a:cubicBezTo>
                      <a:pt x="2700" y="940"/>
                      <a:pt x="2808" y="699"/>
                      <a:pt x="3001" y="506"/>
                    </a:cubicBezTo>
                    <a:cubicBezTo>
                      <a:pt x="3194" y="313"/>
                      <a:pt x="3471" y="205"/>
                      <a:pt x="3785" y="205"/>
                    </a:cubicBezTo>
                    <a:close/>
                    <a:moveTo>
                      <a:pt x="3785" y="0"/>
                    </a:moveTo>
                    <a:cubicBezTo>
                      <a:pt x="3423" y="0"/>
                      <a:pt x="3086" y="133"/>
                      <a:pt x="2856" y="362"/>
                    </a:cubicBezTo>
                    <a:cubicBezTo>
                      <a:pt x="2639" y="578"/>
                      <a:pt x="2507" y="856"/>
                      <a:pt x="2387" y="1121"/>
                    </a:cubicBezTo>
                    <a:cubicBezTo>
                      <a:pt x="2302" y="1326"/>
                      <a:pt x="2206" y="1531"/>
                      <a:pt x="2085" y="1700"/>
                    </a:cubicBezTo>
                    <a:cubicBezTo>
                      <a:pt x="1796" y="2073"/>
                      <a:pt x="1386" y="2097"/>
                      <a:pt x="1025" y="2097"/>
                    </a:cubicBezTo>
                    <a:lnTo>
                      <a:pt x="748" y="2097"/>
                    </a:lnTo>
                    <a:cubicBezTo>
                      <a:pt x="519" y="2097"/>
                      <a:pt x="290" y="2109"/>
                      <a:pt x="146" y="2254"/>
                    </a:cubicBezTo>
                    <a:cubicBezTo>
                      <a:pt x="49" y="2350"/>
                      <a:pt x="1" y="2495"/>
                      <a:pt x="12" y="2675"/>
                    </a:cubicBezTo>
                    <a:cubicBezTo>
                      <a:pt x="37" y="3880"/>
                      <a:pt x="1688" y="4676"/>
                      <a:pt x="2773" y="4676"/>
                    </a:cubicBezTo>
                    <a:cubicBezTo>
                      <a:pt x="2832" y="4676"/>
                      <a:pt x="2893" y="4676"/>
                      <a:pt x="2941" y="4664"/>
                    </a:cubicBezTo>
                    <a:cubicBezTo>
                      <a:pt x="4037" y="4568"/>
                      <a:pt x="4977" y="3796"/>
                      <a:pt x="5339" y="2712"/>
                    </a:cubicBezTo>
                    <a:cubicBezTo>
                      <a:pt x="5628" y="1832"/>
                      <a:pt x="5435" y="940"/>
                      <a:pt x="4845" y="398"/>
                    </a:cubicBezTo>
                    <a:cubicBezTo>
                      <a:pt x="4556" y="145"/>
                      <a:pt x="4182" y="0"/>
                      <a:pt x="3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697862" y="4260413"/>
                <a:ext cx="587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820" extrusionOk="0">
                    <a:moveTo>
                      <a:pt x="1072" y="205"/>
                    </a:moveTo>
                    <a:cubicBezTo>
                      <a:pt x="1482" y="205"/>
                      <a:pt x="1832" y="543"/>
                      <a:pt x="2001" y="1109"/>
                    </a:cubicBezTo>
                    <a:cubicBezTo>
                      <a:pt x="2133" y="1567"/>
                      <a:pt x="2085" y="2001"/>
                      <a:pt x="1868" y="2302"/>
                    </a:cubicBezTo>
                    <a:cubicBezTo>
                      <a:pt x="1711" y="2495"/>
                      <a:pt x="1506" y="2616"/>
                      <a:pt x="1289" y="2616"/>
                    </a:cubicBezTo>
                    <a:cubicBezTo>
                      <a:pt x="928" y="2616"/>
                      <a:pt x="603" y="2314"/>
                      <a:pt x="410" y="1796"/>
                    </a:cubicBezTo>
                    <a:cubicBezTo>
                      <a:pt x="217" y="1314"/>
                      <a:pt x="241" y="856"/>
                      <a:pt x="446" y="543"/>
                    </a:cubicBezTo>
                    <a:cubicBezTo>
                      <a:pt x="603" y="326"/>
                      <a:pt x="820" y="205"/>
                      <a:pt x="1072" y="205"/>
                    </a:cubicBezTo>
                    <a:close/>
                    <a:moveTo>
                      <a:pt x="1072" y="0"/>
                    </a:moveTo>
                    <a:cubicBezTo>
                      <a:pt x="759" y="0"/>
                      <a:pt x="470" y="157"/>
                      <a:pt x="277" y="422"/>
                    </a:cubicBezTo>
                    <a:cubicBezTo>
                      <a:pt x="24" y="795"/>
                      <a:pt x="0" y="1314"/>
                      <a:pt x="217" y="1868"/>
                    </a:cubicBezTo>
                    <a:cubicBezTo>
                      <a:pt x="446" y="2471"/>
                      <a:pt x="844" y="2820"/>
                      <a:pt x="1289" y="2820"/>
                    </a:cubicBezTo>
                    <a:cubicBezTo>
                      <a:pt x="1578" y="2820"/>
                      <a:pt x="1844" y="2675"/>
                      <a:pt x="2025" y="2423"/>
                    </a:cubicBezTo>
                    <a:cubicBezTo>
                      <a:pt x="2290" y="2073"/>
                      <a:pt x="2350" y="1567"/>
                      <a:pt x="2194" y="1049"/>
                    </a:cubicBezTo>
                    <a:cubicBezTo>
                      <a:pt x="2001" y="386"/>
                      <a:pt x="1578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 rot="4500019">
              <a:off x="3805528" y="4359330"/>
              <a:ext cx="256938" cy="308326"/>
            </a:xfrm>
            <a:custGeom>
              <a:avLst/>
              <a:gdLst/>
              <a:ahLst/>
              <a:cxnLst/>
              <a:rect l="l" t="t" r="r" b="b"/>
              <a:pathLst>
                <a:path w="2350" h="2820" extrusionOk="0">
                  <a:moveTo>
                    <a:pt x="1072" y="205"/>
                  </a:moveTo>
                  <a:cubicBezTo>
                    <a:pt x="1482" y="205"/>
                    <a:pt x="1832" y="543"/>
                    <a:pt x="2001" y="1109"/>
                  </a:cubicBezTo>
                  <a:cubicBezTo>
                    <a:pt x="2133" y="1567"/>
                    <a:pt x="2085" y="2001"/>
                    <a:pt x="1868" y="2302"/>
                  </a:cubicBezTo>
                  <a:cubicBezTo>
                    <a:pt x="1711" y="2495"/>
                    <a:pt x="1506" y="2616"/>
                    <a:pt x="1289" y="2616"/>
                  </a:cubicBezTo>
                  <a:cubicBezTo>
                    <a:pt x="928" y="2616"/>
                    <a:pt x="603" y="2314"/>
                    <a:pt x="410" y="1796"/>
                  </a:cubicBezTo>
                  <a:cubicBezTo>
                    <a:pt x="217" y="1314"/>
                    <a:pt x="241" y="856"/>
                    <a:pt x="446" y="543"/>
                  </a:cubicBezTo>
                  <a:cubicBezTo>
                    <a:pt x="603" y="326"/>
                    <a:pt x="820" y="205"/>
                    <a:pt x="1072" y="205"/>
                  </a:cubicBezTo>
                  <a:close/>
                  <a:moveTo>
                    <a:pt x="1072" y="0"/>
                  </a:moveTo>
                  <a:cubicBezTo>
                    <a:pt x="759" y="0"/>
                    <a:pt x="470" y="157"/>
                    <a:pt x="277" y="422"/>
                  </a:cubicBezTo>
                  <a:cubicBezTo>
                    <a:pt x="24" y="795"/>
                    <a:pt x="0" y="1314"/>
                    <a:pt x="217" y="1868"/>
                  </a:cubicBezTo>
                  <a:cubicBezTo>
                    <a:pt x="446" y="2471"/>
                    <a:pt x="844" y="2820"/>
                    <a:pt x="1289" y="2820"/>
                  </a:cubicBezTo>
                  <a:cubicBezTo>
                    <a:pt x="1578" y="2820"/>
                    <a:pt x="1844" y="2675"/>
                    <a:pt x="2025" y="2423"/>
                  </a:cubicBezTo>
                  <a:cubicBezTo>
                    <a:pt x="2290" y="2073"/>
                    <a:pt x="2350" y="1567"/>
                    <a:pt x="2194" y="1049"/>
                  </a:cubicBezTo>
                  <a:cubicBezTo>
                    <a:pt x="2001" y="386"/>
                    <a:pt x="1578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60000" y="1784811"/>
            <a:ext cx="8231600" cy="27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60000" y="4476811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67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 idx="2"/>
          </p:nvPr>
        </p:nvSpPr>
        <p:spPr>
          <a:xfrm>
            <a:off x="9191600" y="719333"/>
            <a:ext cx="2334400" cy="7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0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-1014995" y="5160584"/>
            <a:ext cx="4479785" cy="3808843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1"/>
          <p:cNvSpPr/>
          <p:nvPr/>
        </p:nvSpPr>
        <p:spPr>
          <a:xfrm>
            <a:off x="7780000" y="-1973100"/>
            <a:ext cx="4828088" cy="38088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1"/>
          <p:cNvSpPr/>
          <p:nvPr/>
        </p:nvSpPr>
        <p:spPr>
          <a:xfrm>
            <a:off x="-269037" y="-1808505"/>
            <a:ext cx="5896847" cy="5635717"/>
          </a:xfrm>
          <a:custGeom>
            <a:avLst/>
            <a:gdLst/>
            <a:ahLst/>
            <a:cxnLst/>
            <a:rect l="l" t="t" r="r" b="b"/>
            <a:pathLst>
              <a:path w="12486" h="11933" extrusionOk="0">
                <a:moveTo>
                  <a:pt x="1781" y="0"/>
                </a:moveTo>
                <a:cubicBezTo>
                  <a:pt x="1547" y="0"/>
                  <a:pt x="1285" y="146"/>
                  <a:pt x="983" y="509"/>
                </a:cubicBezTo>
                <a:cubicBezTo>
                  <a:pt x="306" y="1317"/>
                  <a:pt x="99" y="2694"/>
                  <a:pt x="66" y="3796"/>
                </a:cubicBezTo>
                <a:cubicBezTo>
                  <a:pt x="0" y="6833"/>
                  <a:pt x="1835" y="9728"/>
                  <a:pt x="4282" y="11071"/>
                </a:cubicBezTo>
                <a:cubicBezTo>
                  <a:pt x="5280" y="11618"/>
                  <a:pt x="6397" y="11932"/>
                  <a:pt x="7477" y="11932"/>
                </a:cubicBezTo>
                <a:cubicBezTo>
                  <a:pt x="8987" y="11932"/>
                  <a:pt x="10424" y="11317"/>
                  <a:pt x="11360" y="9859"/>
                </a:cubicBezTo>
                <a:cubicBezTo>
                  <a:pt x="11939" y="8952"/>
                  <a:pt x="12486" y="7893"/>
                  <a:pt x="12311" y="6735"/>
                </a:cubicBezTo>
                <a:cubicBezTo>
                  <a:pt x="11896" y="4048"/>
                  <a:pt x="9001" y="2890"/>
                  <a:pt x="6915" y="2879"/>
                </a:cubicBezTo>
                <a:cubicBezTo>
                  <a:pt x="6678" y="2879"/>
                  <a:pt x="6424" y="2885"/>
                  <a:pt x="6163" y="2885"/>
                </a:cubicBezTo>
                <a:cubicBezTo>
                  <a:pt x="5086" y="2885"/>
                  <a:pt x="3884" y="2779"/>
                  <a:pt x="3233" y="1689"/>
                </a:cubicBezTo>
                <a:cubicBezTo>
                  <a:pt x="2801" y="972"/>
                  <a:pt x="2385" y="0"/>
                  <a:pt x="1781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/>
          <p:nvPr/>
        </p:nvSpPr>
        <p:spPr>
          <a:xfrm>
            <a:off x="8091100" y="5408067"/>
            <a:ext cx="4828088" cy="38088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2469600" y="1697400"/>
            <a:ext cx="8768000" cy="2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9866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2469600" y="44978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4710567" y="6342161"/>
            <a:ext cx="475597" cy="404371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 rot="-9899999">
            <a:off x="10216118" y="419654"/>
            <a:ext cx="704941" cy="599329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-518566" y="-648666"/>
            <a:ext cx="13791663" cy="8526599"/>
            <a:chOff x="-388925" y="-486500"/>
            <a:chExt cx="10343747" cy="6394949"/>
          </a:xfrm>
        </p:grpSpPr>
        <p:sp>
          <p:nvSpPr>
            <p:cNvPr id="109" name="Google Shape;109;p13"/>
            <p:cNvSpPr/>
            <p:nvPr/>
          </p:nvSpPr>
          <p:spPr>
            <a:xfrm>
              <a:off x="-388925" y="1839224"/>
              <a:ext cx="3586225" cy="4069225"/>
            </a:xfrm>
            <a:custGeom>
              <a:avLst/>
              <a:gdLst/>
              <a:ahLst/>
              <a:cxnLst/>
              <a:rect l="l" t="t" r="r" b="b"/>
              <a:pathLst>
                <a:path w="143449" h="162769" extrusionOk="0">
                  <a:moveTo>
                    <a:pt x="0" y="7200"/>
                  </a:moveTo>
                  <a:cubicBezTo>
                    <a:pt x="15320" y="1071"/>
                    <a:pt x="32504" y="200"/>
                    <a:pt x="49004" y="200"/>
                  </a:cubicBezTo>
                  <a:cubicBezTo>
                    <a:pt x="62734" y="200"/>
                    <a:pt x="78732" y="-600"/>
                    <a:pt x="89452" y="7978"/>
                  </a:cubicBezTo>
                  <a:cubicBezTo>
                    <a:pt x="94981" y="12403"/>
                    <a:pt x="99727" y="20554"/>
                    <a:pt x="98009" y="27424"/>
                  </a:cubicBezTo>
                  <a:cubicBezTo>
                    <a:pt x="96056" y="35238"/>
                    <a:pt x="90756" y="45843"/>
                    <a:pt x="96453" y="51537"/>
                  </a:cubicBezTo>
                  <a:cubicBezTo>
                    <a:pt x="106841" y="61921"/>
                    <a:pt x="128866" y="55344"/>
                    <a:pt x="137679" y="67094"/>
                  </a:cubicBezTo>
                  <a:cubicBezTo>
                    <a:pt x="141271" y="71883"/>
                    <a:pt x="144298" y="78337"/>
                    <a:pt x="143124" y="84207"/>
                  </a:cubicBezTo>
                  <a:cubicBezTo>
                    <a:pt x="141780" y="90924"/>
                    <a:pt x="136072" y="95969"/>
                    <a:pt x="133012" y="102097"/>
                  </a:cubicBezTo>
                  <a:cubicBezTo>
                    <a:pt x="130555" y="107018"/>
                    <a:pt x="130678" y="112932"/>
                    <a:pt x="130678" y="118432"/>
                  </a:cubicBezTo>
                  <a:cubicBezTo>
                    <a:pt x="130678" y="132196"/>
                    <a:pt x="142741" y="149922"/>
                    <a:pt x="133012" y="159658"/>
                  </a:cubicBezTo>
                  <a:cubicBezTo>
                    <a:pt x="132096" y="160575"/>
                    <a:pt x="131974" y="162769"/>
                    <a:pt x="130678" y="16276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13"/>
            <p:cNvSpPr/>
            <p:nvPr/>
          </p:nvSpPr>
          <p:spPr>
            <a:xfrm>
              <a:off x="8257847" y="311150"/>
              <a:ext cx="1696975" cy="3850325"/>
            </a:xfrm>
            <a:custGeom>
              <a:avLst/>
              <a:gdLst/>
              <a:ahLst/>
              <a:cxnLst/>
              <a:rect l="l" t="t" r="r" b="b"/>
              <a:pathLst>
                <a:path w="67879" h="154013" extrusionOk="0">
                  <a:moveTo>
                    <a:pt x="49211" y="0"/>
                  </a:moveTo>
                  <a:cubicBezTo>
                    <a:pt x="30478" y="3119"/>
                    <a:pt x="6986" y="12317"/>
                    <a:pt x="985" y="30335"/>
                  </a:cubicBezTo>
                  <a:cubicBezTo>
                    <a:pt x="-1897" y="38987"/>
                    <a:pt x="2512" y="49487"/>
                    <a:pt x="7985" y="56782"/>
                  </a:cubicBezTo>
                  <a:cubicBezTo>
                    <a:pt x="13431" y="64041"/>
                    <a:pt x="22540" y="69663"/>
                    <a:pt x="24320" y="78562"/>
                  </a:cubicBezTo>
                  <a:cubicBezTo>
                    <a:pt x="27103" y="92471"/>
                    <a:pt x="8318" y="105100"/>
                    <a:pt x="11097" y="119010"/>
                  </a:cubicBezTo>
                  <a:cubicBezTo>
                    <a:pt x="13110" y="129084"/>
                    <a:pt x="23289" y="136280"/>
                    <a:pt x="32098" y="141567"/>
                  </a:cubicBezTo>
                  <a:cubicBezTo>
                    <a:pt x="42926" y="148065"/>
                    <a:pt x="55251" y="154013"/>
                    <a:pt x="67879" y="15401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4142000" y="-486500"/>
              <a:ext cx="3947575" cy="931525"/>
            </a:xfrm>
            <a:custGeom>
              <a:avLst/>
              <a:gdLst/>
              <a:ahLst/>
              <a:cxnLst/>
              <a:rect l="l" t="t" r="r" b="b"/>
              <a:pathLst>
                <a:path w="157903" h="37261" extrusionOk="0">
                  <a:moveTo>
                    <a:pt x="0" y="0"/>
                  </a:moveTo>
                  <a:cubicBezTo>
                    <a:pt x="9722" y="12959"/>
                    <a:pt x="21968" y="25992"/>
                    <a:pt x="37337" y="31114"/>
                  </a:cubicBezTo>
                  <a:cubicBezTo>
                    <a:pt x="54886" y="36963"/>
                    <a:pt x="74142" y="38231"/>
                    <a:pt x="92564" y="36558"/>
                  </a:cubicBezTo>
                  <a:cubicBezTo>
                    <a:pt x="108987" y="35067"/>
                    <a:pt x="125597" y="30565"/>
                    <a:pt x="140013" y="22557"/>
                  </a:cubicBezTo>
                  <a:cubicBezTo>
                    <a:pt x="146363" y="19029"/>
                    <a:pt x="151406" y="13361"/>
                    <a:pt x="157903" y="101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/>
          </p:nvPr>
        </p:nvSpPr>
        <p:spPr>
          <a:xfrm>
            <a:off x="4540248" y="1754467"/>
            <a:ext cx="3128400" cy="5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4540248" y="2176233"/>
            <a:ext cx="31284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8116564" y="1754467"/>
            <a:ext cx="3128400" cy="5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8116564" y="2176233"/>
            <a:ext cx="31284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/>
          </p:nvPr>
        </p:nvSpPr>
        <p:spPr>
          <a:xfrm>
            <a:off x="4540248" y="3256709"/>
            <a:ext cx="3128400" cy="5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4540248" y="3683100"/>
            <a:ext cx="31284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/>
          </p:nvPr>
        </p:nvSpPr>
        <p:spPr>
          <a:xfrm>
            <a:off x="4540248" y="4758952"/>
            <a:ext cx="3128400" cy="5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4540248" y="5189967"/>
            <a:ext cx="31284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8116564" y="3256709"/>
            <a:ext cx="3128400" cy="5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8116564" y="3683100"/>
            <a:ext cx="31284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4"/>
          </p:nvPr>
        </p:nvSpPr>
        <p:spPr>
          <a:xfrm>
            <a:off x="8116564" y="4758952"/>
            <a:ext cx="3128400" cy="5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8116564" y="5189967"/>
            <a:ext cx="31284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6"/>
          </p:nvPr>
        </p:nvSpPr>
        <p:spPr>
          <a:xfrm>
            <a:off x="963933" y="4758967"/>
            <a:ext cx="3128400" cy="5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7"/>
          </p:nvPr>
        </p:nvSpPr>
        <p:spPr>
          <a:xfrm>
            <a:off x="963933" y="5189976"/>
            <a:ext cx="31284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91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3087139" y="1585467"/>
            <a:ext cx="602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 flipH="1">
            <a:off x="-1458443" y="-737439"/>
            <a:ext cx="13955229" cy="8306652"/>
            <a:chOff x="919620" y="4052663"/>
            <a:chExt cx="2393200" cy="1424518"/>
          </a:xfrm>
        </p:grpSpPr>
        <p:sp>
          <p:nvSpPr>
            <p:cNvPr id="130" name="Google Shape;130;p14"/>
            <p:cNvSpPr/>
            <p:nvPr/>
          </p:nvSpPr>
          <p:spPr>
            <a:xfrm rot="1510878">
              <a:off x="2634974" y="4441905"/>
              <a:ext cx="493519" cy="976690"/>
            </a:xfrm>
            <a:custGeom>
              <a:avLst/>
              <a:gdLst/>
              <a:ahLst/>
              <a:cxnLst/>
              <a:rect l="l" t="t" r="r" b="b"/>
              <a:pathLst>
                <a:path w="19740" h="37959" extrusionOk="0">
                  <a:moveTo>
                    <a:pt x="9400" y="0"/>
                  </a:moveTo>
                  <a:cubicBezTo>
                    <a:pt x="7123" y="819"/>
                    <a:pt x="4556" y="1735"/>
                    <a:pt x="2724" y="3604"/>
                  </a:cubicBezTo>
                  <a:cubicBezTo>
                    <a:pt x="1026" y="5339"/>
                    <a:pt x="1" y="8400"/>
                    <a:pt x="1471" y="10665"/>
                  </a:cubicBezTo>
                  <a:cubicBezTo>
                    <a:pt x="2459" y="12171"/>
                    <a:pt x="4231" y="12894"/>
                    <a:pt x="5942" y="13593"/>
                  </a:cubicBezTo>
                  <a:cubicBezTo>
                    <a:pt x="7858" y="14364"/>
                    <a:pt x="9678" y="15100"/>
                    <a:pt x="10449" y="16847"/>
                  </a:cubicBezTo>
                  <a:cubicBezTo>
                    <a:pt x="11558" y="19377"/>
                    <a:pt x="9569" y="22258"/>
                    <a:pt x="7328" y="24125"/>
                  </a:cubicBezTo>
                  <a:cubicBezTo>
                    <a:pt x="7063" y="24342"/>
                    <a:pt x="6786" y="24571"/>
                    <a:pt x="6508" y="24788"/>
                  </a:cubicBezTo>
                  <a:cubicBezTo>
                    <a:pt x="4460" y="26451"/>
                    <a:pt x="2351" y="28162"/>
                    <a:pt x="1929" y="30693"/>
                  </a:cubicBezTo>
                  <a:cubicBezTo>
                    <a:pt x="1543" y="33091"/>
                    <a:pt x="3014" y="35742"/>
                    <a:pt x="5436" y="36995"/>
                  </a:cubicBezTo>
                  <a:cubicBezTo>
                    <a:pt x="6749" y="37682"/>
                    <a:pt x="8111" y="37959"/>
                    <a:pt x="9473" y="37959"/>
                  </a:cubicBezTo>
                  <a:cubicBezTo>
                    <a:pt x="13256" y="37959"/>
                    <a:pt x="17005" y="35778"/>
                    <a:pt x="19740" y="34199"/>
                  </a:cubicBezTo>
                  <a:lnTo>
                    <a:pt x="19632" y="34019"/>
                  </a:lnTo>
                  <a:cubicBezTo>
                    <a:pt x="16926" y="35586"/>
                    <a:pt x="13201" y="37750"/>
                    <a:pt x="9457" y="37750"/>
                  </a:cubicBezTo>
                  <a:cubicBezTo>
                    <a:pt x="8132" y="37750"/>
                    <a:pt x="6805" y="37479"/>
                    <a:pt x="5520" y="36815"/>
                  </a:cubicBezTo>
                  <a:cubicBezTo>
                    <a:pt x="3182" y="35597"/>
                    <a:pt x="1760" y="33042"/>
                    <a:pt x="2134" y="30729"/>
                  </a:cubicBezTo>
                  <a:cubicBezTo>
                    <a:pt x="2532" y="28270"/>
                    <a:pt x="4617" y="26583"/>
                    <a:pt x="6629" y="24957"/>
                  </a:cubicBezTo>
                  <a:cubicBezTo>
                    <a:pt x="6918" y="24728"/>
                    <a:pt x="7196" y="24499"/>
                    <a:pt x="7461" y="24282"/>
                  </a:cubicBezTo>
                  <a:cubicBezTo>
                    <a:pt x="8714" y="23233"/>
                    <a:pt x="9738" y="22017"/>
                    <a:pt x="10329" y="20847"/>
                  </a:cubicBezTo>
                  <a:cubicBezTo>
                    <a:pt x="11076" y="19377"/>
                    <a:pt x="11184" y="18003"/>
                    <a:pt x="10642" y="16774"/>
                  </a:cubicBezTo>
                  <a:cubicBezTo>
                    <a:pt x="9834" y="14943"/>
                    <a:pt x="7895" y="14160"/>
                    <a:pt x="6026" y="13400"/>
                  </a:cubicBezTo>
                  <a:cubicBezTo>
                    <a:pt x="4339" y="12714"/>
                    <a:pt x="2592" y="12002"/>
                    <a:pt x="1652" y="10545"/>
                  </a:cubicBezTo>
                  <a:cubicBezTo>
                    <a:pt x="242" y="8376"/>
                    <a:pt x="1230" y="5423"/>
                    <a:pt x="2869" y="3748"/>
                  </a:cubicBezTo>
                  <a:cubicBezTo>
                    <a:pt x="4665" y="1917"/>
                    <a:pt x="7220" y="1001"/>
                    <a:pt x="9473" y="193"/>
                  </a:cubicBezTo>
                  <a:lnTo>
                    <a:pt x="9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919620" y="4052663"/>
              <a:ext cx="714025" cy="454625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19621" y="4916207"/>
              <a:ext cx="775775" cy="560975"/>
            </a:xfrm>
            <a:custGeom>
              <a:avLst/>
              <a:gdLst/>
              <a:ahLst/>
              <a:cxnLst/>
              <a:rect l="l" t="t" r="r" b="b"/>
              <a:pathLst>
                <a:path w="31031" h="22439" extrusionOk="0">
                  <a:moveTo>
                    <a:pt x="206" y="1"/>
                  </a:moveTo>
                  <a:lnTo>
                    <a:pt x="0" y="61"/>
                  </a:lnTo>
                  <a:cubicBezTo>
                    <a:pt x="1796" y="5641"/>
                    <a:pt x="4001" y="8966"/>
                    <a:pt x="6773" y="10255"/>
                  </a:cubicBezTo>
                  <a:cubicBezTo>
                    <a:pt x="7710" y="10688"/>
                    <a:pt x="8660" y="10862"/>
                    <a:pt x="9609" y="10862"/>
                  </a:cubicBezTo>
                  <a:cubicBezTo>
                    <a:pt x="11724" y="10862"/>
                    <a:pt x="13829" y="9997"/>
                    <a:pt x="15751" y="9207"/>
                  </a:cubicBezTo>
                  <a:cubicBezTo>
                    <a:pt x="17004" y="8689"/>
                    <a:pt x="18185" y="8207"/>
                    <a:pt x="19245" y="8014"/>
                  </a:cubicBezTo>
                  <a:cubicBezTo>
                    <a:pt x="19829" y="7906"/>
                    <a:pt x="20410" y="7853"/>
                    <a:pt x="20984" y="7853"/>
                  </a:cubicBezTo>
                  <a:cubicBezTo>
                    <a:pt x="24057" y="7853"/>
                    <a:pt x="26904" y="9370"/>
                    <a:pt x="28680" y="12051"/>
                  </a:cubicBezTo>
                  <a:cubicBezTo>
                    <a:pt x="30790" y="15233"/>
                    <a:pt x="30801" y="19173"/>
                    <a:pt x="28729" y="22318"/>
                  </a:cubicBezTo>
                  <a:lnTo>
                    <a:pt x="28897" y="22439"/>
                  </a:lnTo>
                  <a:cubicBezTo>
                    <a:pt x="31031" y="19209"/>
                    <a:pt x="31007" y="15184"/>
                    <a:pt x="28849" y="11942"/>
                  </a:cubicBezTo>
                  <a:cubicBezTo>
                    <a:pt x="27040" y="9199"/>
                    <a:pt x="24126" y="7646"/>
                    <a:pt x="20974" y="7646"/>
                  </a:cubicBezTo>
                  <a:cubicBezTo>
                    <a:pt x="20388" y="7646"/>
                    <a:pt x="19794" y="7700"/>
                    <a:pt x="19197" y="7810"/>
                  </a:cubicBezTo>
                  <a:cubicBezTo>
                    <a:pt x="18124" y="8002"/>
                    <a:pt x="16932" y="8496"/>
                    <a:pt x="15678" y="9015"/>
                  </a:cubicBezTo>
                  <a:cubicBezTo>
                    <a:pt x="13769" y="9798"/>
                    <a:pt x="11693" y="10656"/>
                    <a:pt x="9617" y="10656"/>
                  </a:cubicBezTo>
                  <a:cubicBezTo>
                    <a:pt x="8692" y="10656"/>
                    <a:pt x="7768" y="10486"/>
                    <a:pt x="6858" y="10063"/>
                  </a:cubicBezTo>
                  <a:cubicBezTo>
                    <a:pt x="4146" y="8809"/>
                    <a:pt x="1977" y="5520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2852139" y="4204667"/>
            <a:ext cx="64972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930433" y="1121608"/>
            <a:ext cx="545620" cy="463867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4"/>
          <p:cNvSpPr/>
          <p:nvPr/>
        </p:nvSpPr>
        <p:spPr>
          <a:xfrm rot="3183500">
            <a:off x="7851670" y="804654"/>
            <a:ext cx="344917" cy="293231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368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3189200" y="4438517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1635200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-862633" y="-498840"/>
            <a:ext cx="13592753" cy="7733504"/>
            <a:chOff x="-646975" y="-374130"/>
            <a:chExt cx="10194565" cy="5800128"/>
          </a:xfrm>
        </p:grpSpPr>
        <p:sp>
          <p:nvSpPr>
            <p:cNvPr id="140" name="Google Shape;140;p15"/>
            <p:cNvSpPr/>
            <p:nvPr/>
          </p:nvSpPr>
          <p:spPr>
            <a:xfrm>
              <a:off x="1870840" y="-374130"/>
              <a:ext cx="5133775" cy="1145250"/>
            </a:xfrm>
            <a:custGeom>
              <a:avLst/>
              <a:gdLst/>
              <a:ahLst/>
              <a:cxnLst/>
              <a:rect l="l" t="t" r="r" b="b"/>
              <a:pathLst>
                <a:path w="205351" h="45810" extrusionOk="0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" name="Google Shape;141;p15"/>
            <p:cNvSpPr/>
            <p:nvPr/>
          </p:nvSpPr>
          <p:spPr>
            <a:xfrm rot="10800000">
              <a:off x="5512892" y="3299823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2" name="Google Shape;142;p15"/>
            <p:cNvSpPr/>
            <p:nvPr/>
          </p:nvSpPr>
          <p:spPr>
            <a:xfrm rot="10800000" flipH="1">
              <a:off x="-646975" y="3368779"/>
              <a:ext cx="3122717" cy="1988257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014879" y="-175025"/>
              <a:ext cx="1494275" cy="2914475"/>
            </a:xfrm>
            <a:custGeom>
              <a:avLst/>
              <a:gdLst/>
              <a:ahLst/>
              <a:cxnLst/>
              <a:rect l="l" t="t" r="r" b="b"/>
              <a:pathLst>
                <a:path w="59771" h="116579" extrusionOk="0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" name="Google Shape;144;p15"/>
            <p:cNvSpPr/>
            <p:nvPr/>
          </p:nvSpPr>
          <p:spPr>
            <a:xfrm rot="-6134353">
              <a:off x="-50436" y="691332"/>
              <a:ext cx="993579" cy="1181760"/>
            </a:xfrm>
            <a:custGeom>
              <a:avLst/>
              <a:gdLst/>
              <a:ahLst/>
              <a:cxnLst/>
              <a:rect l="l" t="t" r="r" b="b"/>
              <a:pathLst>
                <a:path w="39742" h="47269" extrusionOk="0">
                  <a:moveTo>
                    <a:pt x="30774" y="0"/>
                  </a:moveTo>
                  <a:cubicBezTo>
                    <a:pt x="24418" y="0"/>
                    <a:pt x="17192" y="76"/>
                    <a:pt x="12106" y="3889"/>
                  </a:cubicBezTo>
                  <a:cubicBezTo>
                    <a:pt x="7041" y="7686"/>
                    <a:pt x="3566" y="13568"/>
                    <a:pt x="1216" y="19446"/>
                  </a:cubicBezTo>
                  <a:cubicBezTo>
                    <a:pt x="-2489" y="28711"/>
                    <a:pt x="3982" y="44251"/>
                    <a:pt x="13662" y="46671"/>
                  </a:cubicBezTo>
                  <a:cubicBezTo>
                    <a:pt x="23224" y="49061"/>
                    <a:pt x="34657" y="38908"/>
                    <a:pt x="37775" y="29558"/>
                  </a:cubicBezTo>
                  <a:cubicBezTo>
                    <a:pt x="40978" y="19953"/>
                    <a:pt x="40899" y="0"/>
                    <a:pt x="3077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5" name="Google Shape;145;p15"/>
          <p:cNvSpPr/>
          <p:nvPr/>
        </p:nvSpPr>
        <p:spPr>
          <a:xfrm rot="8100000">
            <a:off x="3493556" y="5935280"/>
            <a:ext cx="537875" cy="42384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15"/>
          <p:cNvSpPr/>
          <p:nvPr/>
        </p:nvSpPr>
        <p:spPr>
          <a:xfrm rot="8100000">
            <a:off x="6167089" y="847447"/>
            <a:ext cx="537875" cy="42384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101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 rot="8100000">
            <a:off x="-3614955" y="-2129445"/>
            <a:ext cx="7222291" cy="569758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6"/>
          <p:cNvSpPr/>
          <p:nvPr/>
        </p:nvSpPr>
        <p:spPr>
          <a:xfrm rot="-3322046">
            <a:off x="9219470" y="2728880"/>
            <a:ext cx="7222277" cy="5697568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6"/>
          <p:cNvSpPr/>
          <p:nvPr/>
        </p:nvSpPr>
        <p:spPr>
          <a:xfrm rot="759765">
            <a:off x="-659144" y="4725357"/>
            <a:ext cx="7222317" cy="569760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6"/>
          <p:cNvSpPr/>
          <p:nvPr/>
        </p:nvSpPr>
        <p:spPr>
          <a:xfrm rot="759765">
            <a:off x="4137590" y="-3850843"/>
            <a:ext cx="7222317" cy="569760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480967" y="2139067"/>
            <a:ext cx="6756800" cy="19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2" hasCustomPrompt="1"/>
          </p:nvPr>
        </p:nvSpPr>
        <p:spPr>
          <a:xfrm>
            <a:off x="9813600" y="987367"/>
            <a:ext cx="1424000" cy="1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4480800" y="4394816"/>
            <a:ext cx="6756800" cy="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29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 rot="-9899997">
            <a:off x="9975201" y="3957611"/>
            <a:ext cx="5551093" cy="437919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7"/>
          <p:cNvSpPr/>
          <p:nvPr/>
        </p:nvSpPr>
        <p:spPr>
          <a:xfrm rot="-2700019" flipH="1">
            <a:off x="-1169203" y="5670218"/>
            <a:ext cx="2450465" cy="221758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8" name="Google Shape;158;p17"/>
          <p:cNvSpPr/>
          <p:nvPr/>
        </p:nvSpPr>
        <p:spPr>
          <a:xfrm rot="8589033">
            <a:off x="-2556184" y="-1470273"/>
            <a:ext cx="5551109" cy="437920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7"/>
          <p:cNvSpPr/>
          <p:nvPr/>
        </p:nvSpPr>
        <p:spPr>
          <a:xfrm rot="4080467">
            <a:off x="10552216" y="-1470279"/>
            <a:ext cx="5551095" cy="437919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72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 rot="7199980">
            <a:off x="-4432983" y="-789801"/>
            <a:ext cx="7136225" cy="562968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8"/>
          <p:cNvSpPr/>
          <p:nvPr/>
        </p:nvSpPr>
        <p:spPr>
          <a:xfrm rot="-7566125">
            <a:off x="9834791" y="-1547998"/>
            <a:ext cx="4828084" cy="380881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8"/>
          <p:cNvSpPr/>
          <p:nvPr/>
        </p:nvSpPr>
        <p:spPr>
          <a:xfrm rot="8100000" flipH="1">
            <a:off x="11489964" y="1454374"/>
            <a:ext cx="408976" cy="32228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8648484" y="5230567"/>
            <a:ext cx="4828088" cy="38088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26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 rot="-931855">
            <a:off x="9596652" y="5258200"/>
            <a:ext cx="3826619" cy="3018773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9"/>
          <p:cNvSpPr/>
          <p:nvPr/>
        </p:nvSpPr>
        <p:spPr>
          <a:xfrm rot="5252879">
            <a:off x="-4052431" y="2627034"/>
            <a:ext cx="6878411" cy="542633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9"/>
          <p:cNvSpPr/>
          <p:nvPr/>
        </p:nvSpPr>
        <p:spPr>
          <a:xfrm rot="-2700000" flipH="1">
            <a:off x="562355" y="612371"/>
            <a:ext cx="777231" cy="70336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1" name="Google Shape;171;p19"/>
          <p:cNvSpPr/>
          <p:nvPr/>
        </p:nvSpPr>
        <p:spPr>
          <a:xfrm rot="-2700000" flipH="1">
            <a:off x="10550647" y="-1041818"/>
            <a:ext cx="3476745" cy="314633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2" name="Google Shape;172;p19"/>
          <p:cNvSpPr/>
          <p:nvPr/>
        </p:nvSpPr>
        <p:spPr>
          <a:xfrm rot="10800000">
            <a:off x="-1395366" y="-2345013"/>
            <a:ext cx="4692671" cy="370199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154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rot="-5400000">
            <a:off x="9221368" y="-1135237"/>
            <a:ext cx="6878373" cy="542630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0"/>
          <p:cNvSpPr/>
          <p:nvPr/>
        </p:nvSpPr>
        <p:spPr>
          <a:xfrm rot="-2700000" flipH="1">
            <a:off x="-1584543" y="5422243"/>
            <a:ext cx="2805132" cy="253853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20"/>
          <p:cNvSpPr/>
          <p:nvPr/>
        </p:nvSpPr>
        <p:spPr>
          <a:xfrm rot="-2700000" flipH="1">
            <a:off x="10550647" y="5570682"/>
            <a:ext cx="3476745" cy="314633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8" name="Google Shape;178;p20"/>
          <p:cNvSpPr/>
          <p:nvPr/>
        </p:nvSpPr>
        <p:spPr>
          <a:xfrm rot="-5400000">
            <a:off x="-5041499" y="-2390703"/>
            <a:ext cx="6878373" cy="542630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0"/>
          <p:cNvSpPr/>
          <p:nvPr/>
        </p:nvSpPr>
        <p:spPr>
          <a:xfrm rot="-2700000" flipH="1">
            <a:off x="10909377" y="1026693"/>
            <a:ext cx="410923" cy="371856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145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8061610" y="5401966"/>
            <a:ext cx="5093972" cy="4018573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1"/>
          <p:cNvSpPr/>
          <p:nvPr/>
        </p:nvSpPr>
        <p:spPr>
          <a:xfrm rot="3600017">
            <a:off x="-1910075" y="-2494373"/>
            <a:ext cx="4692661" cy="370198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1"/>
          <p:cNvSpPr/>
          <p:nvPr/>
        </p:nvSpPr>
        <p:spPr>
          <a:xfrm rot="-2700000" flipH="1">
            <a:off x="-235145" y="2121605"/>
            <a:ext cx="777231" cy="70336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1"/>
          <p:cNvSpPr/>
          <p:nvPr/>
        </p:nvSpPr>
        <p:spPr>
          <a:xfrm rot="6299992">
            <a:off x="9684888" y="-1683467"/>
            <a:ext cx="4692637" cy="370196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6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181499" y="-142599"/>
            <a:ext cx="12406633" cy="7208044"/>
            <a:chOff x="-136125" y="-106950"/>
            <a:chExt cx="9304975" cy="5406033"/>
          </a:xfrm>
        </p:grpSpPr>
        <p:sp>
          <p:nvSpPr>
            <p:cNvPr id="23" name="Google Shape;23;p3"/>
            <p:cNvSpPr/>
            <p:nvPr/>
          </p:nvSpPr>
          <p:spPr>
            <a:xfrm>
              <a:off x="2946100" y="-106950"/>
              <a:ext cx="5133775" cy="1145250"/>
            </a:xfrm>
            <a:custGeom>
              <a:avLst/>
              <a:gdLst/>
              <a:ahLst/>
              <a:cxnLst/>
              <a:rect l="l" t="t" r="r" b="b"/>
              <a:pathLst>
                <a:path w="205351" h="45810" extrusionOk="0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" name="Google Shape;24;p3"/>
            <p:cNvSpPr/>
            <p:nvPr/>
          </p:nvSpPr>
          <p:spPr>
            <a:xfrm>
              <a:off x="5843550" y="1497350"/>
              <a:ext cx="3325300" cy="3723925"/>
            </a:xfrm>
            <a:custGeom>
              <a:avLst/>
              <a:gdLst/>
              <a:ahLst/>
              <a:cxnLst/>
              <a:rect l="l" t="t" r="r" b="b"/>
              <a:pathLst>
                <a:path w="133012" h="148957" extrusionOk="0">
                  <a:moveTo>
                    <a:pt x="133012" y="0"/>
                  </a:moveTo>
                  <a:cubicBezTo>
                    <a:pt x="114876" y="1649"/>
                    <a:pt x="92927" y="9379"/>
                    <a:pt x="84786" y="25669"/>
                  </a:cubicBezTo>
                  <a:cubicBezTo>
                    <a:pt x="80719" y="33807"/>
                    <a:pt x="83236" y="43804"/>
                    <a:pt x="82841" y="52894"/>
                  </a:cubicBezTo>
                  <a:cubicBezTo>
                    <a:pt x="82415" y="62683"/>
                    <a:pt x="80225" y="73416"/>
                    <a:pt x="73896" y="80896"/>
                  </a:cubicBezTo>
                  <a:cubicBezTo>
                    <a:pt x="61438" y="95620"/>
                    <a:pt x="36661" y="92755"/>
                    <a:pt x="20613" y="103453"/>
                  </a:cubicBezTo>
                  <a:cubicBezTo>
                    <a:pt x="6758" y="112689"/>
                    <a:pt x="0" y="132305"/>
                    <a:pt x="0" y="14895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-136125" y="3905083"/>
              <a:ext cx="2226575" cy="1394000"/>
            </a:xfrm>
            <a:custGeom>
              <a:avLst/>
              <a:gdLst/>
              <a:ahLst/>
              <a:cxnLst/>
              <a:rect l="l" t="t" r="r" b="b"/>
              <a:pathLst>
                <a:path w="89063" h="55760" extrusionOk="0">
                  <a:moveTo>
                    <a:pt x="0" y="2866"/>
                  </a:moveTo>
                  <a:cubicBezTo>
                    <a:pt x="17773" y="-1871"/>
                    <a:pt x="42145" y="-1860"/>
                    <a:pt x="54449" y="11812"/>
                  </a:cubicBezTo>
                  <a:cubicBezTo>
                    <a:pt x="62163" y="20384"/>
                    <a:pt x="58217" y="36497"/>
                    <a:pt x="66895" y="44092"/>
                  </a:cubicBezTo>
                  <a:cubicBezTo>
                    <a:pt x="73178" y="49592"/>
                    <a:pt x="85329" y="48291"/>
                    <a:pt x="89063" y="5576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>
              <a:off x="5684090" y="880936"/>
              <a:ext cx="472550" cy="275825"/>
            </a:xfrm>
            <a:custGeom>
              <a:avLst/>
              <a:gdLst/>
              <a:ahLst/>
              <a:cxnLst/>
              <a:rect l="l" t="t" r="r" b="b"/>
              <a:pathLst>
                <a:path w="18902" h="11033" extrusionOk="0">
                  <a:moveTo>
                    <a:pt x="8323" y="155"/>
                  </a:moveTo>
                  <a:cubicBezTo>
                    <a:pt x="4757" y="1344"/>
                    <a:pt x="-1862" y="5434"/>
                    <a:pt x="545" y="8322"/>
                  </a:cubicBezTo>
                  <a:cubicBezTo>
                    <a:pt x="4302" y="12831"/>
                    <a:pt x="14524" y="11074"/>
                    <a:pt x="18046" y="6378"/>
                  </a:cubicBezTo>
                  <a:cubicBezTo>
                    <a:pt x="19138" y="4922"/>
                    <a:pt x="19285" y="1747"/>
                    <a:pt x="17657" y="933"/>
                  </a:cubicBezTo>
                  <a:cubicBezTo>
                    <a:pt x="14864" y="-463"/>
                    <a:pt x="11445" y="155"/>
                    <a:pt x="8323" y="155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7;p3"/>
            <p:cNvSpPr/>
            <p:nvPr/>
          </p:nvSpPr>
          <p:spPr>
            <a:xfrm>
              <a:off x="-58350" y="175025"/>
              <a:ext cx="667725" cy="1199725"/>
            </a:xfrm>
            <a:custGeom>
              <a:avLst/>
              <a:gdLst/>
              <a:ahLst/>
              <a:cxnLst/>
              <a:rect l="l" t="t" r="r" b="b"/>
              <a:pathLst>
                <a:path w="26709" h="47989" extrusionOk="0">
                  <a:moveTo>
                    <a:pt x="0" y="45892"/>
                  </a:moveTo>
                  <a:cubicBezTo>
                    <a:pt x="9012" y="54904"/>
                    <a:pt x="28542" y="30851"/>
                    <a:pt x="26447" y="18279"/>
                  </a:cubicBezTo>
                  <a:cubicBezTo>
                    <a:pt x="24685" y="7708"/>
                    <a:pt x="10716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60000" y="2139083"/>
            <a:ext cx="6756800" cy="19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987367"/>
            <a:ext cx="1424000" cy="1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960000" y="4394816"/>
            <a:ext cx="6756800" cy="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583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-3211133" y="-929249"/>
            <a:ext cx="4828088" cy="38088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22"/>
          <p:cNvSpPr/>
          <p:nvPr/>
        </p:nvSpPr>
        <p:spPr>
          <a:xfrm rot="-7806275">
            <a:off x="8898103" y="-1678621"/>
            <a:ext cx="5240757" cy="413437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2"/>
          <p:cNvSpPr/>
          <p:nvPr/>
        </p:nvSpPr>
        <p:spPr>
          <a:xfrm rot="-2700000" flipH="1">
            <a:off x="11491066" y="2849544"/>
            <a:ext cx="597308" cy="54054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1" name="Google Shape;191;p22"/>
          <p:cNvSpPr/>
          <p:nvPr/>
        </p:nvSpPr>
        <p:spPr>
          <a:xfrm rot="899992" flipH="1">
            <a:off x="1140212" y="953678"/>
            <a:ext cx="371147" cy="33588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2" name="Google Shape;192;p22"/>
          <p:cNvSpPr/>
          <p:nvPr/>
        </p:nvSpPr>
        <p:spPr>
          <a:xfrm rot="-495088">
            <a:off x="9118141" y="5464728"/>
            <a:ext cx="4238907" cy="3344023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70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rot="8100000" flipH="1">
            <a:off x="10493719" y="5070037"/>
            <a:ext cx="3753227" cy="295764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6" name="Google Shape;196;p23"/>
          <p:cNvSpPr/>
          <p:nvPr/>
        </p:nvSpPr>
        <p:spPr>
          <a:xfrm rot="-7911167">
            <a:off x="10513971" y="-882385"/>
            <a:ext cx="4369536" cy="3715088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3"/>
          <p:cNvSpPr/>
          <p:nvPr/>
        </p:nvSpPr>
        <p:spPr>
          <a:xfrm rot="2700000">
            <a:off x="-3427840" y="4020635"/>
            <a:ext cx="8094447" cy="638561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3"/>
          <p:cNvSpPr/>
          <p:nvPr/>
        </p:nvSpPr>
        <p:spPr>
          <a:xfrm rot="8100000" flipH="1">
            <a:off x="358240" y="3894607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485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 rot="-3600008">
            <a:off x="10021616" y="3774433"/>
            <a:ext cx="5196067" cy="409911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24"/>
          <p:cNvSpPr/>
          <p:nvPr/>
        </p:nvSpPr>
        <p:spPr>
          <a:xfrm rot="5400000">
            <a:off x="-3072098" y="3774456"/>
            <a:ext cx="5196044" cy="4099097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4"/>
          <p:cNvSpPr/>
          <p:nvPr/>
        </p:nvSpPr>
        <p:spPr>
          <a:xfrm rot="8100000">
            <a:off x="-1304009" y="-640555"/>
            <a:ext cx="2748805" cy="216855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4"/>
          <p:cNvSpPr/>
          <p:nvPr/>
        </p:nvSpPr>
        <p:spPr>
          <a:xfrm rot="8100000" flipH="1">
            <a:off x="11489964" y="1454374"/>
            <a:ext cx="408976" cy="32228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5" name="Google Shape;205;p24"/>
          <p:cNvSpPr/>
          <p:nvPr/>
        </p:nvSpPr>
        <p:spPr>
          <a:xfrm rot="8100000" flipH="1">
            <a:off x="11246678" y="4879400"/>
            <a:ext cx="826145" cy="65102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430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 rot="1812048">
            <a:off x="-1979970" y="4149369"/>
            <a:ext cx="5861851" cy="462434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25"/>
          <p:cNvSpPr/>
          <p:nvPr/>
        </p:nvSpPr>
        <p:spPr>
          <a:xfrm rot="-8703771">
            <a:off x="16502" y="-2897249"/>
            <a:ext cx="5861837" cy="4624333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25"/>
          <p:cNvSpPr/>
          <p:nvPr/>
        </p:nvSpPr>
        <p:spPr>
          <a:xfrm rot="-684808" flipH="1">
            <a:off x="1620161" y="318065"/>
            <a:ext cx="652401" cy="554704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5"/>
          <p:cNvSpPr/>
          <p:nvPr/>
        </p:nvSpPr>
        <p:spPr>
          <a:xfrm rot="-684817" flipH="1">
            <a:off x="4406919" y="6267925"/>
            <a:ext cx="1333501" cy="1133809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5"/>
          <p:cNvSpPr/>
          <p:nvPr/>
        </p:nvSpPr>
        <p:spPr>
          <a:xfrm rot="5400000">
            <a:off x="8054282" y="-2145317"/>
            <a:ext cx="5861821" cy="46243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5"/>
          <p:cNvSpPr/>
          <p:nvPr/>
        </p:nvSpPr>
        <p:spPr>
          <a:xfrm rot="-684917" flipH="1">
            <a:off x="10684678" y="5205119"/>
            <a:ext cx="601044" cy="511039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960000" y="2063383"/>
            <a:ext cx="5136000" cy="1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960000" y="3531700"/>
            <a:ext cx="45368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852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409533" y="2281667"/>
            <a:ext cx="4828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1"/>
          </p:nvPr>
        </p:nvSpPr>
        <p:spPr>
          <a:xfrm>
            <a:off x="6921767" y="3225800"/>
            <a:ext cx="43160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/>
          <p:nvPr/>
        </p:nvSpPr>
        <p:spPr>
          <a:xfrm rot="7199980">
            <a:off x="-3629217" y="402899"/>
            <a:ext cx="7136225" cy="562968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8823551" y="-1527097"/>
            <a:ext cx="4828085" cy="380882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6"/>
          <p:cNvSpPr/>
          <p:nvPr/>
        </p:nvSpPr>
        <p:spPr>
          <a:xfrm rot="8100000" flipH="1">
            <a:off x="10141731" y="1008474"/>
            <a:ext cx="408976" cy="32228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2" name="Google Shape;222;p26"/>
          <p:cNvSpPr/>
          <p:nvPr/>
        </p:nvSpPr>
        <p:spPr>
          <a:xfrm rot="-2700021" flipH="1">
            <a:off x="10989053" y="4363944"/>
            <a:ext cx="2215003" cy="200448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681949" y="5464600"/>
            <a:ext cx="4828088" cy="38088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6"/>
          <p:cNvSpPr/>
          <p:nvPr/>
        </p:nvSpPr>
        <p:spPr>
          <a:xfrm>
            <a:off x="3229483" y="-2262667"/>
            <a:ext cx="4828088" cy="38088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2449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7"/>
          <p:cNvGrpSpPr/>
          <p:nvPr/>
        </p:nvGrpSpPr>
        <p:grpSpPr>
          <a:xfrm>
            <a:off x="-3465717" y="-4176589"/>
            <a:ext cx="18927645" cy="13475321"/>
            <a:chOff x="-2599288" y="-3132442"/>
            <a:chExt cx="14195734" cy="10106491"/>
          </a:xfrm>
        </p:grpSpPr>
        <p:sp>
          <p:nvSpPr>
            <p:cNvPr id="227" name="Google Shape;227;p27"/>
            <p:cNvSpPr/>
            <p:nvPr/>
          </p:nvSpPr>
          <p:spPr>
            <a:xfrm>
              <a:off x="6770225" y="-1838900"/>
              <a:ext cx="3621066" cy="2856616"/>
            </a:xfrm>
            <a:custGeom>
              <a:avLst/>
              <a:gdLst/>
              <a:ahLst/>
              <a:cxnLst/>
              <a:rect l="l" t="t" r="r" b="b"/>
              <a:pathLst>
                <a:path w="14561" h="11487" extrusionOk="0">
                  <a:moveTo>
                    <a:pt x="11926" y="1"/>
                  </a:moveTo>
                  <a:cubicBezTo>
                    <a:pt x="10902" y="1"/>
                    <a:pt x="9858" y="524"/>
                    <a:pt x="9405" y="1514"/>
                  </a:cubicBezTo>
                  <a:cubicBezTo>
                    <a:pt x="9143" y="2104"/>
                    <a:pt x="9099" y="2803"/>
                    <a:pt x="8651" y="3284"/>
                  </a:cubicBezTo>
                  <a:cubicBezTo>
                    <a:pt x="8294" y="3674"/>
                    <a:pt x="7764" y="3828"/>
                    <a:pt x="7216" y="3828"/>
                  </a:cubicBezTo>
                  <a:cubicBezTo>
                    <a:pt x="6858" y="3828"/>
                    <a:pt x="6492" y="3763"/>
                    <a:pt x="6160" y="3655"/>
                  </a:cubicBezTo>
                  <a:cubicBezTo>
                    <a:pt x="5309" y="3382"/>
                    <a:pt x="4544" y="2902"/>
                    <a:pt x="3660" y="2738"/>
                  </a:cubicBezTo>
                  <a:cubicBezTo>
                    <a:pt x="3515" y="2711"/>
                    <a:pt x="3372" y="2698"/>
                    <a:pt x="3233" y="2698"/>
                  </a:cubicBezTo>
                  <a:cubicBezTo>
                    <a:pt x="1900" y="2698"/>
                    <a:pt x="835" y="3867"/>
                    <a:pt x="459" y="5053"/>
                  </a:cubicBezTo>
                  <a:cubicBezTo>
                    <a:pt x="0" y="6506"/>
                    <a:pt x="437" y="8133"/>
                    <a:pt x="1431" y="9303"/>
                  </a:cubicBezTo>
                  <a:cubicBezTo>
                    <a:pt x="2414" y="10471"/>
                    <a:pt x="3922" y="11181"/>
                    <a:pt x="5473" y="11410"/>
                  </a:cubicBezTo>
                  <a:cubicBezTo>
                    <a:pt x="5821" y="11461"/>
                    <a:pt x="6174" y="11487"/>
                    <a:pt x="6529" y="11487"/>
                  </a:cubicBezTo>
                  <a:cubicBezTo>
                    <a:pt x="7934" y="11487"/>
                    <a:pt x="9348" y="11081"/>
                    <a:pt x="10420" y="10209"/>
                  </a:cubicBezTo>
                  <a:cubicBezTo>
                    <a:pt x="11153" y="9608"/>
                    <a:pt x="11687" y="8778"/>
                    <a:pt x="11917" y="7871"/>
                  </a:cubicBezTo>
                  <a:cubicBezTo>
                    <a:pt x="12102" y="7162"/>
                    <a:pt x="11971" y="6375"/>
                    <a:pt x="12201" y="5676"/>
                  </a:cubicBezTo>
                  <a:cubicBezTo>
                    <a:pt x="12442" y="4955"/>
                    <a:pt x="13206" y="4660"/>
                    <a:pt x="13697" y="4125"/>
                  </a:cubicBezTo>
                  <a:cubicBezTo>
                    <a:pt x="14265" y="3514"/>
                    <a:pt x="14561" y="2662"/>
                    <a:pt x="14386" y="1853"/>
                  </a:cubicBezTo>
                  <a:cubicBezTo>
                    <a:pt x="14353" y="1722"/>
                    <a:pt x="14320" y="1591"/>
                    <a:pt x="14265" y="1471"/>
                  </a:cubicBezTo>
                  <a:cubicBezTo>
                    <a:pt x="13855" y="475"/>
                    <a:pt x="12900" y="1"/>
                    <a:pt x="1192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7"/>
            <p:cNvSpPr/>
            <p:nvPr/>
          </p:nvSpPr>
          <p:spPr>
            <a:xfrm rot="9000003">
              <a:off x="-1889181" y="-2057454"/>
              <a:ext cx="5452520" cy="4301428"/>
            </a:xfrm>
            <a:custGeom>
              <a:avLst/>
              <a:gdLst/>
              <a:ahLst/>
              <a:cxnLst/>
              <a:rect l="l" t="t" r="r" b="b"/>
              <a:pathLst>
                <a:path w="14561" h="11487" extrusionOk="0">
                  <a:moveTo>
                    <a:pt x="11926" y="1"/>
                  </a:moveTo>
                  <a:cubicBezTo>
                    <a:pt x="10902" y="1"/>
                    <a:pt x="9858" y="524"/>
                    <a:pt x="9405" y="1514"/>
                  </a:cubicBezTo>
                  <a:cubicBezTo>
                    <a:pt x="9143" y="2104"/>
                    <a:pt x="9099" y="2803"/>
                    <a:pt x="8651" y="3284"/>
                  </a:cubicBezTo>
                  <a:cubicBezTo>
                    <a:pt x="8294" y="3674"/>
                    <a:pt x="7764" y="3828"/>
                    <a:pt x="7216" y="3828"/>
                  </a:cubicBezTo>
                  <a:cubicBezTo>
                    <a:pt x="6858" y="3828"/>
                    <a:pt x="6492" y="3763"/>
                    <a:pt x="6160" y="3655"/>
                  </a:cubicBezTo>
                  <a:cubicBezTo>
                    <a:pt x="5309" y="3382"/>
                    <a:pt x="4544" y="2902"/>
                    <a:pt x="3660" y="2738"/>
                  </a:cubicBezTo>
                  <a:cubicBezTo>
                    <a:pt x="3515" y="2711"/>
                    <a:pt x="3372" y="2698"/>
                    <a:pt x="3233" y="2698"/>
                  </a:cubicBezTo>
                  <a:cubicBezTo>
                    <a:pt x="1900" y="2698"/>
                    <a:pt x="835" y="3867"/>
                    <a:pt x="459" y="5053"/>
                  </a:cubicBezTo>
                  <a:cubicBezTo>
                    <a:pt x="0" y="6506"/>
                    <a:pt x="437" y="8133"/>
                    <a:pt x="1431" y="9303"/>
                  </a:cubicBezTo>
                  <a:cubicBezTo>
                    <a:pt x="2414" y="10471"/>
                    <a:pt x="3922" y="11181"/>
                    <a:pt x="5473" y="11410"/>
                  </a:cubicBezTo>
                  <a:cubicBezTo>
                    <a:pt x="5821" y="11461"/>
                    <a:pt x="6174" y="11487"/>
                    <a:pt x="6529" y="11487"/>
                  </a:cubicBezTo>
                  <a:cubicBezTo>
                    <a:pt x="7934" y="11487"/>
                    <a:pt x="9348" y="11081"/>
                    <a:pt x="10420" y="10209"/>
                  </a:cubicBezTo>
                  <a:cubicBezTo>
                    <a:pt x="11153" y="9608"/>
                    <a:pt x="11687" y="8778"/>
                    <a:pt x="11917" y="7871"/>
                  </a:cubicBezTo>
                  <a:cubicBezTo>
                    <a:pt x="12102" y="7162"/>
                    <a:pt x="11971" y="6375"/>
                    <a:pt x="12201" y="5676"/>
                  </a:cubicBezTo>
                  <a:cubicBezTo>
                    <a:pt x="12442" y="4955"/>
                    <a:pt x="13206" y="4660"/>
                    <a:pt x="13697" y="4125"/>
                  </a:cubicBezTo>
                  <a:cubicBezTo>
                    <a:pt x="14265" y="3514"/>
                    <a:pt x="14561" y="2662"/>
                    <a:pt x="14386" y="1853"/>
                  </a:cubicBezTo>
                  <a:cubicBezTo>
                    <a:pt x="14353" y="1722"/>
                    <a:pt x="14320" y="1591"/>
                    <a:pt x="14265" y="1471"/>
                  </a:cubicBezTo>
                  <a:cubicBezTo>
                    <a:pt x="13855" y="475"/>
                    <a:pt x="12900" y="1"/>
                    <a:pt x="1192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7"/>
            <p:cNvSpPr/>
            <p:nvPr/>
          </p:nvSpPr>
          <p:spPr>
            <a:xfrm rot="609176">
              <a:off x="2192594" y="4205446"/>
              <a:ext cx="3179198" cy="2508031"/>
            </a:xfrm>
            <a:custGeom>
              <a:avLst/>
              <a:gdLst/>
              <a:ahLst/>
              <a:cxnLst/>
              <a:rect l="l" t="t" r="r" b="b"/>
              <a:pathLst>
                <a:path w="14561" h="11487" extrusionOk="0">
                  <a:moveTo>
                    <a:pt x="11926" y="1"/>
                  </a:moveTo>
                  <a:cubicBezTo>
                    <a:pt x="10902" y="1"/>
                    <a:pt x="9858" y="524"/>
                    <a:pt x="9405" y="1514"/>
                  </a:cubicBezTo>
                  <a:cubicBezTo>
                    <a:pt x="9143" y="2104"/>
                    <a:pt x="9099" y="2803"/>
                    <a:pt x="8651" y="3284"/>
                  </a:cubicBezTo>
                  <a:cubicBezTo>
                    <a:pt x="8294" y="3674"/>
                    <a:pt x="7764" y="3828"/>
                    <a:pt x="7216" y="3828"/>
                  </a:cubicBezTo>
                  <a:cubicBezTo>
                    <a:pt x="6858" y="3828"/>
                    <a:pt x="6492" y="3763"/>
                    <a:pt x="6160" y="3655"/>
                  </a:cubicBezTo>
                  <a:cubicBezTo>
                    <a:pt x="5309" y="3382"/>
                    <a:pt x="4544" y="2902"/>
                    <a:pt x="3660" y="2738"/>
                  </a:cubicBezTo>
                  <a:cubicBezTo>
                    <a:pt x="3515" y="2711"/>
                    <a:pt x="3372" y="2698"/>
                    <a:pt x="3233" y="2698"/>
                  </a:cubicBezTo>
                  <a:cubicBezTo>
                    <a:pt x="1900" y="2698"/>
                    <a:pt x="835" y="3867"/>
                    <a:pt x="459" y="5053"/>
                  </a:cubicBezTo>
                  <a:cubicBezTo>
                    <a:pt x="0" y="6506"/>
                    <a:pt x="437" y="8133"/>
                    <a:pt x="1431" y="9303"/>
                  </a:cubicBezTo>
                  <a:cubicBezTo>
                    <a:pt x="2414" y="10471"/>
                    <a:pt x="3922" y="11181"/>
                    <a:pt x="5473" y="11410"/>
                  </a:cubicBezTo>
                  <a:cubicBezTo>
                    <a:pt x="5821" y="11461"/>
                    <a:pt x="6174" y="11487"/>
                    <a:pt x="6529" y="11487"/>
                  </a:cubicBezTo>
                  <a:cubicBezTo>
                    <a:pt x="7934" y="11487"/>
                    <a:pt x="9348" y="11081"/>
                    <a:pt x="10420" y="10209"/>
                  </a:cubicBezTo>
                  <a:cubicBezTo>
                    <a:pt x="11153" y="9608"/>
                    <a:pt x="11687" y="8778"/>
                    <a:pt x="11917" y="7871"/>
                  </a:cubicBezTo>
                  <a:cubicBezTo>
                    <a:pt x="12102" y="7162"/>
                    <a:pt x="11971" y="6375"/>
                    <a:pt x="12201" y="5676"/>
                  </a:cubicBezTo>
                  <a:cubicBezTo>
                    <a:pt x="12442" y="4955"/>
                    <a:pt x="13206" y="4660"/>
                    <a:pt x="13697" y="4125"/>
                  </a:cubicBezTo>
                  <a:cubicBezTo>
                    <a:pt x="14265" y="3514"/>
                    <a:pt x="14561" y="2662"/>
                    <a:pt x="14386" y="1853"/>
                  </a:cubicBezTo>
                  <a:cubicBezTo>
                    <a:pt x="14353" y="1722"/>
                    <a:pt x="14320" y="1591"/>
                    <a:pt x="14265" y="1471"/>
                  </a:cubicBezTo>
                  <a:cubicBezTo>
                    <a:pt x="13855" y="475"/>
                    <a:pt x="12900" y="1"/>
                    <a:pt x="1192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7"/>
            <p:cNvSpPr/>
            <p:nvPr/>
          </p:nvSpPr>
          <p:spPr>
            <a:xfrm rot="-3703223">
              <a:off x="7334713" y="2169007"/>
              <a:ext cx="3930571" cy="3100781"/>
            </a:xfrm>
            <a:custGeom>
              <a:avLst/>
              <a:gdLst/>
              <a:ahLst/>
              <a:cxnLst/>
              <a:rect l="l" t="t" r="r" b="b"/>
              <a:pathLst>
                <a:path w="14561" h="11487" extrusionOk="0">
                  <a:moveTo>
                    <a:pt x="11926" y="1"/>
                  </a:moveTo>
                  <a:cubicBezTo>
                    <a:pt x="10902" y="1"/>
                    <a:pt x="9858" y="524"/>
                    <a:pt x="9405" y="1514"/>
                  </a:cubicBezTo>
                  <a:cubicBezTo>
                    <a:pt x="9143" y="2104"/>
                    <a:pt x="9099" y="2803"/>
                    <a:pt x="8651" y="3284"/>
                  </a:cubicBezTo>
                  <a:cubicBezTo>
                    <a:pt x="8294" y="3674"/>
                    <a:pt x="7764" y="3828"/>
                    <a:pt x="7216" y="3828"/>
                  </a:cubicBezTo>
                  <a:cubicBezTo>
                    <a:pt x="6858" y="3828"/>
                    <a:pt x="6492" y="3763"/>
                    <a:pt x="6160" y="3655"/>
                  </a:cubicBezTo>
                  <a:cubicBezTo>
                    <a:pt x="5309" y="3382"/>
                    <a:pt x="4544" y="2902"/>
                    <a:pt x="3660" y="2738"/>
                  </a:cubicBezTo>
                  <a:cubicBezTo>
                    <a:pt x="3515" y="2711"/>
                    <a:pt x="3372" y="2698"/>
                    <a:pt x="3233" y="2698"/>
                  </a:cubicBezTo>
                  <a:cubicBezTo>
                    <a:pt x="1900" y="2698"/>
                    <a:pt x="835" y="3867"/>
                    <a:pt x="459" y="5053"/>
                  </a:cubicBezTo>
                  <a:cubicBezTo>
                    <a:pt x="0" y="6506"/>
                    <a:pt x="437" y="8133"/>
                    <a:pt x="1431" y="9303"/>
                  </a:cubicBezTo>
                  <a:cubicBezTo>
                    <a:pt x="2414" y="10471"/>
                    <a:pt x="3922" y="11181"/>
                    <a:pt x="5473" y="11410"/>
                  </a:cubicBezTo>
                  <a:cubicBezTo>
                    <a:pt x="5821" y="11461"/>
                    <a:pt x="6174" y="11487"/>
                    <a:pt x="6529" y="11487"/>
                  </a:cubicBezTo>
                  <a:cubicBezTo>
                    <a:pt x="7934" y="11487"/>
                    <a:pt x="9348" y="11081"/>
                    <a:pt x="10420" y="10209"/>
                  </a:cubicBezTo>
                  <a:cubicBezTo>
                    <a:pt x="11153" y="9608"/>
                    <a:pt x="11687" y="8778"/>
                    <a:pt x="11917" y="7871"/>
                  </a:cubicBezTo>
                  <a:cubicBezTo>
                    <a:pt x="12102" y="7162"/>
                    <a:pt x="11971" y="6375"/>
                    <a:pt x="12201" y="5676"/>
                  </a:cubicBezTo>
                  <a:cubicBezTo>
                    <a:pt x="12442" y="4955"/>
                    <a:pt x="13206" y="4660"/>
                    <a:pt x="13697" y="4125"/>
                  </a:cubicBezTo>
                  <a:cubicBezTo>
                    <a:pt x="14265" y="3514"/>
                    <a:pt x="14561" y="2662"/>
                    <a:pt x="14386" y="1853"/>
                  </a:cubicBezTo>
                  <a:cubicBezTo>
                    <a:pt x="14353" y="1722"/>
                    <a:pt x="14320" y="1591"/>
                    <a:pt x="14265" y="1471"/>
                  </a:cubicBezTo>
                  <a:cubicBezTo>
                    <a:pt x="13855" y="475"/>
                    <a:pt x="12900" y="1"/>
                    <a:pt x="1192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7"/>
            <p:cNvSpPr/>
            <p:nvPr/>
          </p:nvSpPr>
          <p:spPr>
            <a:xfrm rot="8100000" flipH="1">
              <a:off x="7740786" y="1274927"/>
              <a:ext cx="826200" cy="651066"/>
            </a:xfrm>
            <a:custGeom>
              <a:avLst/>
              <a:gdLst/>
              <a:ahLst/>
              <a:cxnLst/>
              <a:rect l="l" t="t" r="r" b="b"/>
              <a:pathLst>
                <a:path w="5736" h="5390" extrusionOk="0">
                  <a:moveTo>
                    <a:pt x="2327" y="0"/>
                  </a:moveTo>
                  <a:cubicBezTo>
                    <a:pt x="1872" y="0"/>
                    <a:pt x="1427" y="134"/>
                    <a:pt x="1043" y="452"/>
                  </a:cubicBezTo>
                  <a:cubicBezTo>
                    <a:pt x="775" y="669"/>
                    <a:pt x="610" y="947"/>
                    <a:pt x="506" y="1267"/>
                  </a:cubicBezTo>
                  <a:cubicBezTo>
                    <a:pt x="32" y="2134"/>
                    <a:pt x="1" y="3361"/>
                    <a:pt x="424" y="4145"/>
                  </a:cubicBezTo>
                  <a:cubicBezTo>
                    <a:pt x="881" y="4994"/>
                    <a:pt x="1728" y="5389"/>
                    <a:pt x="2600" y="5389"/>
                  </a:cubicBezTo>
                  <a:cubicBezTo>
                    <a:pt x="3223" y="5389"/>
                    <a:pt x="3859" y="5188"/>
                    <a:pt x="4374" y="4805"/>
                  </a:cubicBezTo>
                  <a:cubicBezTo>
                    <a:pt x="5664" y="3836"/>
                    <a:pt x="5736" y="2134"/>
                    <a:pt x="4612" y="1030"/>
                  </a:cubicBezTo>
                  <a:cubicBezTo>
                    <a:pt x="4019" y="444"/>
                    <a:pt x="3156" y="0"/>
                    <a:pt x="23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 rot="8100000" flipH="1">
              <a:off x="-1019183" y="3334708"/>
              <a:ext cx="1912144" cy="1506819"/>
            </a:xfrm>
            <a:custGeom>
              <a:avLst/>
              <a:gdLst/>
              <a:ahLst/>
              <a:cxnLst/>
              <a:rect l="l" t="t" r="r" b="b"/>
              <a:pathLst>
                <a:path w="5736" h="5390" extrusionOk="0">
                  <a:moveTo>
                    <a:pt x="2327" y="0"/>
                  </a:moveTo>
                  <a:cubicBezTo>
                    <a:pt x="1872" y="0"/>
                    <a:pt x="1427" y="134"/>
                    <a:pt x="1043" y="452"/>
                  </a:cubicBezTo>
                  <a:cubicBezTo>
                    <a:pt x="775" y="669"/>
                    <a:pt x="610" y="947"/>
                    <a:pt x="506" y="1267"/>
                  </a:cubicBezTo>
                  <a:cubicBezTo>
                    <a:pt x="32" y="2134"/>
                    <a:pt x="1" y="3361"/>
                    <a:pt x="424" y="4145"/>
                  </a:cubicBezTo>
                  <a:cubicBezTo>
                    <a:pt x="881" y="4994"/>
                    <a:pt x="1728" y="5389"/>
                    <a:pt x="2600" y="5389"/>
                  </a:cubicBezTo>
                  <a:cubicBezTo>
                    <a:pt x="3223" y="5389"/>
                    <a:pt x="3859" y="5188"/>
                    <a:pt x="4374" y="4805"/>
                  </a:cubicBezTo>
                  <a:cubicBezTo>
                    <a:pt x="5664" y="3836"/>
                    <a:pt x="5736" y="2134"/>
                    <a:pt x="4612" y="1030"/>
                  </a:cubicBezTo>
                  <a:cubicBezTo>
                    <a:pt x="4019" y="444"/>
                    <a:pt x="3156" y="0"/>
                    <a:pt x="23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 idx="2"/>
          </p:nvPr>
        </p:nvSpPr>
        <p:spPr>
          <a:xfrm>
            <a:off x="2164257" y="3835267"/>
            <a:ext cx="2716800" cy="5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 idx="3"/>
          </p:nvPr>
        </p:nvSpPr>
        <p:spPr>
          <a:xfrm>
            <a:off x="7309255" y="2164567"/>
            <a:ext cx="2716800" cy="5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1"/>
          </p:nvPr>
        </p:nvSpPr>
        <p:spPr>
          <a:xfrm>
            <a:off x="7309256" y="2737900"/>
            <a:ext cx="27168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4"/>
          </p:nvPr>
        </p:nvSpPr>
        <p:spPr>
          <a:xfrm>
            <a:off x="2164240" y="4408600"/>
            <a:ext cx="27168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348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8"/>
          <p:cNvGrpSpPr/>
          <p:nvPr/>
        </p:nvGrpSpPr>
        <p:grpSpPr>
          <a:xfrm>
            <a:off x="-1063067" y="-622267"/>
            <a:ext cx="14182736" cy="8685933"/>
            <a:chOff x="-797300" y="-466700"/>
            <a:chExt cx="10637052" cy="6514450"/>
          </a:xfrm>
        </p:grpSpPr>
        <p:sp>
          <p:nvSpPr>
            <p:cNvPr id="240" name="Google Shape;240;p28"/>
            <p:cNvSpPr/>
            <p:nvPr/>
          </p:nvSpPr>
          <p:spPr>
            <a:xfrm>
              <a:off x="-797300" y="-466700"/>
              <a:ext cx="2596600" cy="2459075"/>
            </a:xfrm>
            <a:custGeom>
              <a:avLst/>
              <a:gdLst/>
              <a:ahLst/>
              <a:cxnLst/>
              <a:rect l="l" t="t" r="r" b="b"/>
              <a:pathLst>
                <a:path w="103864" h="98363" extrusionOk="0">
                  <a:moveTo>
                    <a:pt x="0" y="86341"/>
                  </a:moveTo>
                  <a:cubicBezTo>
                    <a:pt x="6010" y="101361"/>
                    <a:pt x="34765" y="100757"/>
                    <a:pt x="48227" y="91785"/>
                  </a:cubicBezTo>
                  <a:cubicBezTo>
                    <a:pt x="60727" y="83453"/>
                    <a:pt x="53939" y="60404"/>
                    <a:pt x="64561" y="49782"/>
                  </a:cubicBezTo>
                  <a:cubicBezTo>
                    <a:pt x="73774" y="40569"/>
                    <a:pt x="88796" y="38771"/>
                    <a:pt x="98009" y="29558"/>
                  </a:cubicBezTo>
                  <a:cubicBezTo>
                    <a:pt x="105093" y="22474"/>
                    <a:pt x="103454" y="10018"/>
                    <a:pt x="10345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1" name="Google Shape;241;p28"/>
            <p:cNvSpPr/>
            <p:nvPr/>
          </p:nvSpPr>
          <p:spPr>
            <a:xfrm>
              <a:off x="8098402" y="1264000"/>
              <a:ext cx="1741350" cy="4783750"/>
            </a:xfrm>
            <a:custGeom>
              <a:avLst/>
              <a:gdLst/>
              <a:ahLst/>
              <a:cxnLst/>
              <a:rect l="l" t="t" r="r" b="b"/>
              <a:pathLst>
                <a:path w="69654" h="191350" extrusionOk="0">
                  <a:moveTo>
                    <a:pt x="69654" y="0"/>
                  </a:moveTo>
                  <a:cubicBezTo>
                    <a:pt x="45876" y="0"/>
                    <a:pt x="14170" y="10890"/>
                    <a:pt x="6648" y="33447"/>
                  </a:cubicBezTo>
                  <a:cubicBezTo>
                    <a:pt x="-355" y="54446"/>
                    <a:pt x="27575" y="76533"/>
                    <a:pt x="22205" y="98008"/>
                  </a:cubicBezTo>
                  <a:cubicBezTo>
                    <a:pt x="19424" y="109127"/>
                    <a:pt x="3983" y="114114"/>
                    <a:pt x="1203" y="125233"/>
                  </a:cubicBezTo>
                  <a:cubicBezTo>
                    <a:pt x="-1075" y="134344"/>
                    <a:pt x="2771" y="143971"/>
                    <a:pt x="4315" y="153235"/>
                  </a:cubicBezTo>
                  <a:cubicBezTo>
                    <a:pt x="5775" y="161991"/>
                    <a:pt x="-2767" y="171743"/>
                    <a:pt x="1203" y="179682"/>
                  </a:cubicBezTo>
                  <a:cubicBezTo>
                    <a:pt x="4291" y="185857"/>
                    <a:pt x="11766" y="189167"/>
                    <a:pt x="18316" y="19135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2" name="Google Shape;242;p28"/>
            <p:cNvSpPr/>
            <p:nvPr/>
          </p:nvSpPr>
          <p:spPr>
            <a:xfrm>
              <a:off x="-155575" y="4030069"/>
              <a:ext cx="3111375" cy="1434275"/>
            </a:xfrm>
            <a:custGeom>
              <a:avLst/>
              <a:gdLst/>
              <a:ahLst/>
              <a:cxnLst/>
              <a:rect l="l" t="t" r="r" b="b"/>
              <a:pathLst>
                <a:path w="124455" h="57371" extrusionOk="0">
                  <a:moveTo>
                    <a:pt x="0" y="1367"/>
                  </a:moveTo>
                  <a:cubicBezTo>
                    <a:pt x="11620" y="-958"/>
                    <a:pt x="26623" y="-791"/>
                    <a:pt x="35003" y="7589"/>
                  </a:cubicBezTo>
                  <a:cubicBezTo>
                    <a:pt x="43698" y="16284"/>
                    <a:pt x="47965" y="31831"/>
                    <a:pt x="59894" y="34814"/>
                  </a:cubicBezTo>
                  <a:cubicBezTo>
                    <a:pt x="74234" y="38400"/>
                    <a:pt x="89891" y="30450"/>
                    <a:pt x="104231" y="34036"/>
                  </a:cubicBezTo>
                  <a:cubicBezTo>
                    <a:pt x="110289" y="35551"/>
                    <a:pt x="114486" y="41486"/>
                    <a:pt x="118233" y="46482"/>
                  </a:cubicBezTo>
                  <a:cubicBezTo>
                    <a:pt x="120741" y="49826"/>
                    <a:pt x="124455" y="53191"/>
                    <a:pt x="124455" y="5737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9601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2"/>
          </p:nvPr>
        </p:nvSpPr>
        <p:spPr>
          <a:xfrm>
            <a:off x="1250367" y="4333233"/>
            <a:ext cx="29004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1250267" y="4819901"/>
            <a:ext cx="29004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3"/>
          </p:nvPr>
        </p:nvSpPr>
        <p:spPr>
          <a:xfrm>
            <a:off x="4645995" y="4333233"/>
            <a:ext cx="29004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4"/>
          </p:nvPr>
        </p:nvSpPr>
        <p:spPr>
          <a:xfrm>
            <a:off x="4645896" y="4819901"/>
            <a:ext cx="29004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5"/>
          </p:nvPr>
        </p:nvSpPr>
        <p:spPr>
          <a:xfrm>
            <a:off x="8041632" y="4333233"/>
            <a:ext cx="29004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6"/>
          </p:nvPr>
        </p:nvSpPr>
        <p:spPr>
          <a:xfrm>
            <a:off x="8041533" y="4819901"/>
            <a:ext cx="29004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/>
          <p:nvPr/>
        </p:nvSpPr>
        <p:spPr>
          <a:xfrm rot="8100000" flipH="1">
            <a:off x="10190953" y="-477932"/>
            <a:ext cx="2262336" cy="178275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28"/>
          <p:cNvSpPr/>
          <p:nvPr/>
        </p:nvSpPr>
        <p:spPr>
          <a:xfrm rot="8100000" flipH="1">
            <a:off x="561440" y="4097807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367673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9"/>
          <p:cNvGrpSpPr/>
          <p:nvPr/>
        </p:nvGrpSpPr>
        <p:grpSpPr>
          <a:xfrm>
            <a:off x="-2463608" y="-2034843"/>
            <a:ext cx="17197464" cy="10732580"/>
            <a:chOff x="-1847706" y="-1526133"/>
            <a:chExt cx="12898098" cy="8049435"/>
          </a:xfrm>
        </p:grpSpPr>
        <p:sp>
          <p:nvSpPr>
            <p:cNvPr id="254" name="Google Shape;254;p29"/>
            <p:cNvSpPr/>
            <p:nvPr/>
          </p:nvSpPr>
          <p:spPr>
            <a:xfrm>
              <a:off x="-1847706" y="-1526133"/>
              <a:ext cx="4294790" cy="4164562"/>
            </a:xfrm>
            <a:custGeom>
              <a:avLst/>
              <a:gdLst/>
              <a:ahLst/>
              <a:cxnLst/>
              <a:rect l="l" t="t" r="r" b="b"/>
              <a:pathLst>
                <a:path w="10749" h="10423" extrusionOk="0">
                  <a:moveTo>
                    <a:pt x="5330" y="0"/>
                  </a:moveTo>
                  <a:cubicBezTo>
                    <a:pt x="4422" y="0"/>
                    <a:pt x="3521" y="220"/>
                    <a:pt x="2732" y="701"/>
                  </a:cubicBezTo>
                  <a:cubicBezTo>
                    <a:pt x="2088" y="1094"/>
                    <a:pt x="1530" y="1630"/>
                    <a:pt x="1105" y="2241"/>
                  </a:cubicBezTo>
                  <a:cubicBezTo>
                    <a:pt x="1071" y="2263"/>
                    <a:pt x="1039" y="2307"/>
                    <a:pt x="1006" y="2351"/>
                  </a:cubicBezTo>
                  <a:lnTo>
                    <a:pt x="875" y="2613"/>
                  </a:lnTo>
                  <a:cubicBezTo>
                    <a:pt x="515" y="3213"/>
                    <a:pt x="274" y="3880"/>
                    <a:pt x="154" y="4568"/>
                  </a:cubicBezTo>
                  <a:cubicBezTo>
                    <a:pt x="1" y="5441"/>
                    <a:pt x="23" y="6337"/>
                    <a:pt x="209" y="7211"/>
                  </a:cubicBezTo>
                  <a:cubicBezTo>
                    <a:pt x="372" y="8041"/>
                    <a:pt x="678" y="8871"/>
                    <a:pt x="1236" y="9516"/>
                  </a:cubicBezTo>
                  <a:cubicBezTo>
                    <a:pt x="1704" y="10061"/>
                    <a:pt x="2383" y="10423"/>
                    <a:pt x="3102" y="10423"/>
                  </a:cubicBezTo>
                  <a:cubicBezTo>
                    <a:pt x="3204" y="10423"/>
                    <a:pt x="3306" y="10415"/>
                    <a:pt x="3409" y="10400"/>
                  </a:cubicBezTo>
                  <a:cubicBezTo>
                    <a:pt x="3496" y="10390"/>
                    <a:pt x="3573" y="10379"/>
                    <a:pt x="3649" y="10357"/>
                  </a:cubicBezTo>
                  <a:cubicBezTo>
                    <a:pt x="4338" y="10204"/>
                    <a:pt x="4862" y="9723"/>
                    <a:pt x="5233" y="9145"/>
                  </a:cubicBezTo>
                  <a:cubicBezTo>
                    <a:pt x="5539" y="8708"/>
                    <a:pt x="5736" y="8227"/>
                    <a:pt x="5899" y="7725"/>
                  </a:cubicBezTo>
                  <a:cubicBezTo>
                    <a:pt x="6008" y="7473"/>
                    <a:pt x="6107" y="7222"/>
                    <a:pt x="6227" y="6982"/>
                  </a:cubicBezTo>
                  <a:cubicBezTo>
                    <a:pt x="6413" y="6621"/>
                    <a:pt x="6631" y="6283"/>
                    <a:pt x="6937" y="6009"/>
                  </a:cubicBezTo>
                  <a:cubicBezTo>
                    <a:pt x="7254" y="5725"/>
                    <a:pt x="7636" y="5540"/>
                    <a:pt x="8008" y="5344"/>
                  </a:cubicBezTo>
                  <a:cubicBezTo>
                    <a:pt x="8750" y="4972"/>
                    <a:pt x="9559" y="4557"/>
                    <a:pt x="9941" y="3771"/>
                  </a:cubicBezTo>
                  <a:cubicBezTo>
                    <a:pt x="10749" y="2055"/>
                    <a:pt x="8739" y="865"/>
                    <a:pt x="7396" y="373"/>
                  </a:cubicBezTo>
                  <a:cubicBezTo>
                    <a:pt x="6735" y="131"/>
                    <a:pt x="6030" y="0"/>
                    <a:pt x="53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9"/>
            <p:cNvSpPr/>
            <p:nvPr/>
          </p:nvSpPr>
          <p:spPr>
            <a:xfrm rot="-3599967">
              <a:off x="7284842" y="4032796"/>
              <a:ext cx="2286722" cy="1959842"/>
            </a:xfrm>
            <a:custGeom>
              <a:avLst/>
              <a:gdLst/>
              <a:ahLst/>
              <a:cxnLst/>
              <a:rect l="l" t="t" r="r" b="b"/>
              <a:pathLst>
                <a:path w="14320" h="12273" extrusionOk="0">
                  <a:moveTo>
                    <a:pt x="4972" y="1"/>
                  </a:moveTo>
                  <a:cubicBezTo>
                    <a:pt x="4932" y="1"/>
                    <a:pt x="4891" y="2"/>
                    <a:pt x="4850" y="3"/>
                  </a:cubicBezTo>
                  <a:cubicBezTo>
                    <a:pt x="4501" y="15"/>
                    <a:pt x="3955" y="113"/>
                    <a:pt x="3561" y="266"/>
                  </a:cubicBezTo>
                  <a:cubicBezTo>
                    <a:pt x="700" y="1423"/>
                    <a:pt x="1" y="9179"/>
                    <a:pt x="3911" y="11166"/>
                  </a:cubicBezTo>
                  <a:cubicBezTo>
                    <a:pt x="5379" y="11917"/>
                    <a:pt x="7030" y="12272"/>
                    <a:pt x="8557" y="12272"/>
                  </a:cubicBezTo>
                  <a:cubicBezTo>
                    <a:pt x="11096" y="12272"/>
                    <a:pt x="13295" y="11291"/>
                    <a:pt x="13752" y="9518"/>
                  </a:cubicBezTo>
                  <a:cubicBezTo>
                    <a:pt x="14320" y="7333"/>
                    <a:pt x="12190" y="5411"/>
                    <a:pt x="10290" y="4656"/>
                  </a:cubicBezTo>
                  <a:cubicBezTo>
                    <a:pt x="9067" y="4165"/>
                    <a:pt x="8302" y="2887"/>
                    <a:pt x="7909" y="2025"/>
                  </a:cubicBezTo>
                  <a:cubicBezTo>
                    <a:pt x="7368" y="848"/>
                    <a:pt x="6283" y="1"/>
                    <a:pt x="497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825378" y="4610406"/>
              <a:ext cx="2249837" cy="1912897"/>
            </a:xfrm>
            <a:custGeom>
              <a:avLst/>
              <a:gdLst/>
              <a:ahLst/>
              <a:cxnLst/>
              <a:rect l="l" t="t" r="r" b="b"/>
              <a:pathLst>
                <a:path w="14089" h="11979" extrusionOk="0">
                  <a:moveTo>
                    <a:pt x="4285" y="0"/>
                  </a:moveTo>
                  <a:cubicBezTo>
                    <a:pt x="2217" y="0"/>
                    <a:pt x="1" y="1339"/>
                    <a:pt x="8" y="4986"/>
                  </a:cubicBezTo>
                  <a:cubicBezTo>
                    <a:pt x="19" y="11168"/>
                    <a:pt x="6059" y="11911"/>
                    <a:pt x="6059" y="11911"/>
                  </a:cubicBezTo>
                  <a:cubicBezTo>
                    <a:pt x="6402" y="11957"/>
                    <a:pt x="6742" y="11979"/>
                    <a:pt x="7075" y="11979"/>
                  </a:cubicBezTo>
                  <a:cubicBezTo>
                    <a:pt x="10960" y="11979"/>
                    <a:pt x="14088" y="8957"/>
                    <a:pt x="13585" y="4833"/>
                  </a:cubicBezTo>
                  <a:cubicBezTo>
                    <a:pt x="13039" y="355"/>
                    <a:pt x="8986" y="2692"/>
                    <a:pt x="7075" y="966"/>
                  </a:cubicBezTo>
                  <a:cubicBezTo>
                    <a:pt x="6414" y="369"/>
                    <a:pt x="5370" y="0"/>
                    <a:pt x="42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9"/>
            <p:cNvSpPr/>
            <p:nvPr/>
          </p:nvSpPr>
          <p:spPr>
            <a:xfrm rot="-4499998">
              <a:off x="7643949" y="230356"/>
              <a:ext cx="3371335" cy="2659606"/>
            </a:xfrm>
            <a:custGeom>
              <a:avLst/>
              <a:gdLst/>
              <a:ahLst/>
              <a:cxnLst/>
              <a:rect l="l" t="t" r="r" b="b"/>
              <a:pathLst>
                <a:path w="14561" h="11487" extrusionOk="0">
                  <a:moveTo>
                    <a:pt x="11926" y="1"/>
                  </a:moveTo>
                  <a:cubicBezTo>
                    <a:pt x="10902" y="1"/>
                    <a:pt x="9858" y="524"/>
                    <a:pt x="9405" y="1514"/>
                  </a:cubicBezTo>
                  <a:cubicBezTo>
                    <a:pt x="9143" y="2104"/>
                    <a:pt x="9099" y="2803"/>
                    <a:pt x="8651" y="3284"/>
                  </a:cubicBezTo>
                  <a:cubicBezTo>
                    <a:pt x="8294" y="3674"/>
                    <a:pt x="7764" y="3828"/>
                    <a:pt x="7216" y="3828"/>
                  </a:cubicBezTo>
                  <a:cubicBezTo>
                    <a:pt x="6858" y="3828"/>
                    <a:pt x="6492" y="3763"/>
                    <a:pt x="6160" y="3655"/>
                  </a:cubicBezTo>
                  <a:cubicBezTo>
                    <a:pt x="5309" y="3382"/>
                    <a:pt x="4544" y="2902"/>
                    <a:pt x="3660" y="2738"/>
                  </a:cubicBezTo>
                  <a:cubicBezTo>
                    <a:pt x="3515" y="2711"/>
                    <a:pt x="3372" y="2698"/>
                    <a:pt x="3233" y="2698"/>
                  </a:cubicBezTo>
                  <a:cubicBezTo>
                    <a:pt x="1900" y="2698"/>
                    <a:pt x="835" y="3867"/>
                    <a:pt x="459" y="5053"/>
                  </a:cubicBezTo>
                  <a:cubicBezTo>
                    <a:pt x="0" y="6506"/>
                    <a:pt x="437" y="8133"/>
                    <a:pt x="1431" y="9303"/>
                  </a:cubicBezTo>
                  <a:cubicBezTo>
                    <a:pt x="2414" y="10471"/>
                    <a:pt x="3922" y="11181"/>
                    <a:pt x="5473" y="11410"/>
                  </a:cubicBezTo>
                  <a:cubicBezTo>
                    <a:pt x="5821" y="11461"/>
                    <a:pt x="6174" y="11487"/>
                    <a:pt x="6529" y="11487"/>
                  </a:cubicBezTo>
                  <a:cubicBezTo>
                    <a:pt x="7934" y="11487"/>
                    <a:pt x="9348" y="11081"/>
                    <a:pt x="10420" y="10209"/>
                  </a:cubicBezTo>
                  <a:cubicBezTo>
                    <a:pt x="11153" y="9608"/>
                    <a:pt x="11687" y="8778"/>
                    <a:pt x="11917" y="7871"/>
                  </a:cubicBezTo>
                  <a:cubicBezTo>
                    <a:pt x="12102" y="7162"/>
                    <a:pt x="11971" y="6375"/>
                    <a:pt x="12201" y="5676"/>
                  </a:cubicBezTo>
                  <a:cubicBezTo>
                    <a:pt x="12442" y="4955"/>
                    <a:pt x="13206" y="4660"/>
                    <a:pt x="13697" y="4125"/>
                  </a:cubicBezTo>
                  <a:cubicBezTo>
                    <a:pt x="14265" y="3514"/>
                    <a:pt x="14561" y="2662"/>
                    <a:pt x="14386" y="1853"/>
                  </a:cubicBezTo>
                  <a:cubicBezTo>
                    <a:pt x="14353" y="1722"/>
                    <a:pt x="14320" y="1591"/>
                    <a:pt x="14265" y="1471"/>
                  </a:cubicBezTo>
                  <a:cubicBezTo>
                    <a:pt x="13855" y="475"/>
                    <a:pt x="12900" y="1"/>
                    <a:pt x="1192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-283701" y="4228622"/>
              <a:ext cx="1993858" cy="1905551"/>
            </a:xfrm>
            <a:custGeom>
              <a:avLst/>
              <a:gdLst/>
              <a:ahLst/>
              <a:cxnLst/>
              <a:rect l="l" t="t" r="r" b="b"/>
              <a:pathLst>
                <a:path w="12486" h="11933" extrusionOk="0">
                  <a:moveTo>
                    <a:pt x="1781" y="0"/>
                  </a:moveTo>
                  <a:cubicBezTo>
                    <a:pt x="1547" y="0"/>
                    <a:pt x="1285" y="146"/>
                    <a:pt x="983" y="509"/>
                  </a:cubicBezTo>
                  <a:cubicBezTo>
                    <a:pt x="306" y="1317"/>
                    <a:pt x="99" y="2694"/>
                    <a:pt x="66" y="3796"/>
                  </a:cubicBezTo>
                  <a:cubicBezTo>
                    <a:pt x="0" y="6833"/>
                    <a:pt x="1835" y="9728"/>
                    <a:pt x="4282" y="11071"/>
                  </a:cubicBezTo>
                  <a:cubicBezTo>
                    <a:pt x="5280" y="11618"/>
                    <a:pt x="6397" y="11932"/>
                    <a:pt x="7477" y="11932"/>
                  </a:cubicBezTo>
                  <a:cubicBezTo>
                    <a:pt x="8987" y="11932"/>
                    <a:pt x="10424" y="11317"/>
                    <a:pt x="11360" y="9859"/>
                  </a:cubicBezTo>
                  <a:cubicBezTo>
                    <a:pt x="11939" y="8952"/>
                    <a:pt x="12486" y="7893"/>
                    <a:pt x="12311" y="6735"/>
                  </a:cubicBezTo>
                  <a:cubicBezTo>
                    <a:pt x="11896" y="4048"/>
                    <a:pt x="9001" y="2890"/>
                    <a:pt x="6915" y="2879"/>
                  </a:cubicBezTo>
                  <a:cubicBezTo>
                    <a:pt x="6678" y="2879"/>
                    <a:pt x="6424" y="2885"/>
                    <a:pt x="6163" y="2885"/>
                  </a:cubicBezTo>
                  <a:cubicBezTo>
                    <a:pt x="5086" y="2885"/>
                    <a:pt x="3884" y="2779"/>
                    <a:pt x="3233" y="1689"/>
                  </a:cubicBezTo>
                  <a:cubicBezTo>
                    <a:pt x="2801" y="972"/>
                    <a:pt x="2385" y="0"/>
                    <a:pt x="17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8249290" y="1017727"/>
              <a:ext cx="357825" cy="304237"/>
            </a:xfrm>
            <a:custGeom>
              <a:avLst/>
              <a:gdLst/>
              <a:ahLst/>
              <a:cxnLst/>
              <a:rect l="l" t="t" r="r" b="b"/>
              <a:pathLst>
                <a:path w="14089" h="11979" extrusionOk="0">
                  <a:moveTo>
                    <a:pt x="4285" y="0"/>
                  </a:moveTo>
                  <a:cubicBezTo>
                    <a:pt x="2217" y="0"/>
                    <a:pt x="1" y="1339"/>
                    <a:pt x="8" y="4986"/>
                  </a:cubicBezTo>
                  <a:cubicBezTo>
                    <a:pt x="19" y="11168"/>
                    <a:pt x="6059" y="11911"/>
                    <a:pt x="6059" y="11911"/>
                  </a:cubicBezTo>
                  <a:cubicBezTo>
                    <a:pt x="6402" y="11957"/>
                    <a:pt x="6742" y="11979"/>
                    <a:pt x="7075" y="11979"/>
                  </a:cubicBezTo>
                  <a:cubicBezTo>
                    <a:pt x="10960" y="11979"/>
                    <a:pt x="14088" y="8957"/>
                    <a:pt x="13585" y="4833"/>
                  </a:cubicBezTo>
                  <a:cubicBezTo>
                    <a:pt x="13039" y="355"/>
                    <a:pt x="8986" y="2692"/>
                    <a:pt x="7075" y="966"/>
                  </a:cubicBezTo>
                  <a:cubicBezTo>
                    <a:pt x="6414" y="369"/>
                    <a:pt x="5370" y="0"/>
                    <a:pt x="42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9"/>
            <p:cNvSpPr/>
            <p:nvPr/>
          </p:nvSpPr>
          <p:spPr>
            <a:xfrm rot="-9000011">
              <a:off x="637810" y="1784103"/>
              <a:ext cx="347578" cy="295549"/>
            </a:xfrm>
            <a:custGeom>
              <a:avLst/>
              <a:gdLst/>
              <a:ahLst/>
              <a:cxnLst/>
              <a:rect l="l" t="t" r="r" b="b"/>
              <a:pathLst>
                <a:path w="14089" h="11979" extrusionOk="0">
                  <a:moveTo>
                    <a:pt x="4285" y="0"/>
                  </a:moveTo>
                  <a:cubicBezTo>
                    <a:pt x="2217" y="0"/>
                    <a:pt x="1" y="1339"/>
                    <a:pt x="8" y="4986"/>
                  </a:cubicBezTo>
                  <a:cubicBezTo>
                    <a:pt x="19" y="11168"/>
                    <a:pt x="6059" y="11911"/>
                    <a:pt x="6059" y="11911"/>
                  </a:cubicBezTo>
                  <a:cubicBezTo>
                    <a:pt x="6402" y="11957"/>
                    <a:pt x="6742" y="11979"/>
                    <a:pt x="7075" y="11979"/>
                  </a:cubicBezTo>
                  <a:cubicBezTo>
                    <a:pt x="10960" y="11979"/>
                    <a:pt x="14088" y="8957"/>
                    <a:pt x="13585" y="4833"/>
                  </a:cubicBezTo>
                  <a:cubicBezTo>
                    <a:pt x="13039" y="355"/>
                    <a:pt x="8986" y="2692"/>
                    <a:pt x="7075" y="966"/>
                  </a:cubicBezTo>
                  <a:cubicBezTo>
                    <a:pt x="6414" y="369"/>
                    <a:pt x="5370" y="0"/>
                    <a:pt x="42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9601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2"/>
          </p:nvPr>
        </p:nvSpPr>
        <p:spPr>
          <a:xfrm>
            <a:off x="1301967" y="4333233"/>
            <a:ext cx="31960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1"/>
          </p:nvPr>
        </p:nvSpPr>
        <p:spPr>
          <a:xfrm>
            <a:off x="1301867" y="4819900"/>
            <a:ext cx="31960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 idx="3"/>
          </p:nvPr>
        </p:nvSpPr>
        <p:spPr>
          <a:xfrm>
            <a:off x="4498051" y="2606067"/>
            <a:ext cx="31960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"/>
          </p:nvPr>
        </p:nvSpPr>
        <p:spPr>
          <a:xfrm>
            <a:off x="4497951" y="3092733"/>
            <a:ext cx="31960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 idx="5"/>
          </p:nvPr>
        </p:nvSpPr>
        <p:spPr>
          <a:xfrm>
            <a:off x="7694167" y="4333233"/>
            <a:ext cx="31960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6"/>
          </p:nvPr>
        </p:nvSpPr>
        <p:spPr>
          <a:xfrm>
            <a:off x="7694067" y="4819900"/>
            <a:ext cx="31960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762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0"/>
          <p:cNvGrpSpPr/>
          <p:nvPr/>
        </p:nvGrpSpPr>
        <p:grpSpPr>
          <a:xfrm>
            <a:off x="-363000" y="-142600"/>
            <a:ext cx="12795567" cy="7558071"/>
            <a:chOff x="-272250" y="-106950"/>
            <a:chExt cx="9596675" cy="5668553"/>
          </a:xfrm>
        </p:grpSpPr>
        <p:sp>
          <p:nvSpPr>
            <p:cNvPr id="270" name="Google Shape;270;p30"/>
            <p:cNvSpPr/>
            <p:nvPr/>
          </p:nvSpPr>
          <p:spPr>
            <a:xfrm>
              <a:off x="-204175" y="-106950"/>
              <a:ext cx="1993225" cy="1613775"/>
            </a:xfrm>
            <a:custGeom>
              <a:avLst/>
              <a:gdLst/>
              <a:ahLst/>
              <a:cxnLst/>
              <a:rect l="l" t="t" r="r" b="b"/>
              <a:pathLst>
                <a:path w="79729" h="64551" extrusionOk="0">
                  <a:moveTo>
                    <a:pt x="0" y="58727"/>
                  </a:moveTo>
                  <a:cubicBezTo>
                    <a:pt x="10837" y="67401"/>
                    <a:pt x="30774" y="65842"/>
                    <a:pt x="41614" y="57171"/>
                  </a:cubicBezTo>
                  <a:cubicBezTo>
                    <a:pt x="50920" y="49727"/>
                    <a:pt x="47785" y="33421"/>
                    <a:pt x="55227" y="24113"/>
                  </a:cubicBezTo>
                  <a:cubicBezTo>
                    <a:pt x="58666" y="19811"/>
                    <a:pt x="65079" y="19186"/>
                    <a:pt x="70006" y="16724"/>
                  </a:cubicBezTo>
                  <a:cubicBezTo>
                    <a:pt x="75774" y="13841"/>
                    <a:pt x="79729" y="6448"/>
                    <a:pt x="79729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1" name="Google Shape;271;p30"/>
            <p:cNvSpPr/>
            <p:nvPr/>
          </p:nvSpPr>
          <p:spPr>
            <a:xfrm>
              <a:off x="7875675" y="-87500"/>
              <a:ext cx="1448750" cy="3811425"/>
            </a:xfrm>
            <a:custGeom>
              <a:avLst/>
              <a:gdLst/>
              <a:ahLst/>
              <a:cxnLst/>
              <a:rect l="l" t="t" r="r" b="b"/>
              <a:pathLst>
                <a:path w="57950" h="152457" extrusionOk="0">
                  <a:moveTo>
                    <a:pt x="0" y="0"/>
                  </a:moveTo>
                  <a:cubicBezTo>
                    <a:pt x="0" y="12052"/>
                    <a:pt x="1187" y="25059"/>
                    <a:pt x="7390" y="35392"/>
                  </a:cubicBezTo>
                  <a:cubicBezTo>
                    <a:pt x="16291" y="50220"/>
                    <a:pt x="36055" y="59557"/>
                    <a:pt x="38892" y="76617"/>
                  </a:cubicBezTo>
                  <a:cubicBezTo>
                    <a:pt x="40191" y="84428"/>
                    <a:pt x="41361" y="92532"/>
                    <a:pt x="40059" y="100342"/>
                  </a:cubicBezTo>
                  <a:cubicBezTo>
                    <a:pt x="38632" y="108898"/>
                    <a:pt x="34705" y="117404"/>
                    <a:pt x="35781" y="126011"/>
                  </a:cubicBezTo>
                  <a:cubicBezTo>
                    <a:pt x="37208" y="137425"/>
                    <a:pt x="46447" y="152457"/>
                    <a:pt x="57950" y="15245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2" name="Google Shape;272;p30"/>
            <p:cNvSpPr/>
            <p:nvPr/>
          </p:nvSpPr>
          <p:spPr>
            <a:xfrm>
              <a:off x="-272250" y="4513128"/>
              <a:ext cx="8245150" cy="1048475"/>
            </a:xfrm>
            <a:custGeom>
              <a:avLst/>
              <a:gdLst/>
              <a:ahLst/>
              <a:cxnLst/>
              <a:rect l="l" t="t" r="r" b="b"/>
              <a:pathLst>
                <a:path w="329806" h="41939" extrusionOk="0">
                  <a:moveTo>
                    <a:pt x="0" y="27937"/>
                  </a:moveTo>
                  <a:cubicBezTo>
                    <a:pt x="19582" y="3466"/>
                    <a:pt x="59252" y="-3273"/>
                    <a:pt x="90230" y="1491"/>
                  </a:cubicBezTo>
                  <a:cubicBezTo>
                    <a:pt x="102711" y="3410"/>
                    <a:pt x="114405" y="8961"/>
                    <a:pt x="126011" y="13936"/>
                  </a:cubicBezTo>
                  <a:cubicBezTo>
                    <a:pt x="139228" y="19602"/>
                    <a:pt x="150611" y="31017"/>
                    <a:pt x="164903" y="32605"/>
                  </a:cubicBezTo>
                  <a:cubicBezTo>
                    <a:pt x="182434" y="34553"/>
                    <a:pt x="201420" y="37601"/>
                    <a:pt x="217797" y="31049"/>
                  </a:cubicBezTo>
                  <a:cubicBezTo>
                    <a:pt x="234161" y="24502"/>
                    <a:pt x="247756" y="9900"/>
                    <a:pt x="265245" y="7713"/>
                  </a:cubicBezTo>
                  <a:cubicBezTo>
                    <a:pt x="280789" y="5770"/>
                    <a:pt x="298906" y="8040"/>
                    <a:pt x="311138" y="17825"/>
                  </a:cubicBezTo>
                  <a:cubicBezTo>
                    <a:pt x="319076" y="24175"/>
                    <a:pt x="322623" y="34747"/>
                    <a:pt x="329806" y="4193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3" name="Google Shape;273;p30"/>
            <p:cNvSpPr/>
            <p:nvPr/>
          </p:nvSpPr>
          <p:spPr>
            <a:xfrm rot="10800000">
              <a:off x="4635985" y="4398125"/>
              <a:ext cx="472550" cy="275825"/>
            </a:xfrm>
            <a:custGeom>
              <a:avLst/>
              <a:gdLst/>
              <a:ahLst/>
              <a:cxnLst/>
              <a:rect l="l" t="t" r="r" b="b"/>
              <a:pathLst>
                <a:path w="18902" h="11033" extrusionOk="0">
                  <a:moveTo>
                    <a:pt x="8323" y="155"/>
                  </a:moveTo>
                  <a:cubicBezTo>
                    <a:pt x="4757" y="1344"/>
                    <a:pt x="-1862" y="5434"/>
                    <a:pt x="545" y="8322"/>
                  </a:cubicBezTo>
                  <a:cubicBezTo>
                    <a:pt x="4302" y="12831"/>
                    <a:pt x="14524" y="11074"/>
                    <a:pt x="18046" y="6378"/>
                  </a:cubicBezTo>
                  <a:cubicBezTo>
                    <a:pt x="19138" y="4922"/>
                    <a:pt x="19285" y="1747"/>
                    <a:pt x="17657" y="933"/>
                  </a:cubicBezTo>
                  <a:cubicBezTo>
                    <a:pt x="14864" y="-463"/>
                    <a:pt x="11445" y="155"/>
                    <a:pt x="8323" y="155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4" name="Google Shape;274;p30"/>
            <p:cNvSpPr/>
            <p:nvPr/>
          </p:nvSpPr>
          <p:spPr>
            <a:xfrm rot="-10186694" flipH="1">
              <a:off x="5434248" y="1340179"/>
              <a:ext cx="484279" cy="402362"/>
            </a:xfrm>
            <a:custGeom>
              <a:avLst/>
              <a:gdLst/>
              <a:ahLst/>
              <a:cxnLst/>
              <a:rect l="l" t="t" r="r" b="b"/>
              <a:pathLst>
                <a:path w="5628" h="4676" extrusionOk="0">
                  <a:moveTo>
                    <a:pt x="3785" y="205"/>
                  </a:moveTo>
                  <a:cubicBezTo>
                    <a:pt x="4122" y="205"/>
                    <a:pt x="4460" y="337"/>
                    <a:pt x="4701" y="554"/>
                  </a:cubicBezTo>
                  <a:cubicBezTo>
                    <a:pt x="5242" y="1036"/>
                    <a:pt x="5411" y="1844"/>
                    <a:pt x="5146" y="2651"/>
                  </a:cubicBezTo>
                  <a:cubicBezTo>
                    <a:pt x="4809" y="3652"/>
                    <a:pt x="3941" y="4362"/>
                    <a:pt x="2929" y="4459"/>
                  </a:cubicBezTo>
                  <a:cubicBezTo>
                    <a:pt x="2880" y="4471"/>
                    <a:pt x="2821" y="4471"/>
                    <a:pt x="2773" y="4471"/>
                  </a:cubicBezTo>
                  <a:cubicBezTo>
                    <a:pt x="1760" y="4471"/>
                    <a:pt x="242" y="3712"/>
                    <a:pt x="218" y="2675"/>
                  </a:cubicBezTo>
                  <a:cubicBezTo>
                    <a:pt x="205" y="2543"/>
                    <a:pt x="229" y="2458"/>
                    <a:pt x="290" y="2399"/>
                  </a:cubicBezTo>
                  <a:cubicBezTo>
                    <a:pt x="374" y="2314"/>
                    <a:pt x="531" y="2302"/>
                    <a:pt x="748" y="2302"/>
                  </a:cubicBezTo>
                  <a:lnTo>
                    <a:pt x="1025" y="2302"/>
                  </a:lnTo>
                  <a:cubicBezTo>
                    <a:pt x="1471" y="2302"/>
                    <a:pt x="1929" y="2241"/>
                    <a:pt x="2242" y="1820"/>
                  </a:cubicBezTo>
                  <a:cubicBezTo>
                    <a:pt x="2387" y="1627"/>
                    <a:pt x="2483" y="1410"/>
                    <a:pt x="2580" y="1205"/>
                  </a:cubicBezTo>
                  <a:cubicBezTo>
                    <a:pt x="2700" y="940"/>
                    <a:pt x="2808" y="699"/>
                    <a:pt x="3001" y="506"/>
                  </a:cubicBezTo>
                  <a:cubicBezTo>
                    <a:pt x="3194" y="313"/>
                    <a:pt x="3471" y="205"/>
                    <a:pt x="3785" y="205"/>
                  </a:cubicBezTo>
                  <a:close/>
                  <a:moveTo>
                    <a:pt x="3785" y="0"/>
                  </a:moveTo>
                  <a:cubicBezTo>
                    <a:pt x="3423" y="0"/>
                    <a:pt x="3086" y="133"/>
                    <a:pt x="2856" y="362"/>
                  </a:cubicBezTo>
                  <a:cubicBezTo>
                    <a:pt x="2639" y="578"/>
                    <a:pt x="2507" y="856"/>
                    <a:pt x="2387" y="1121"/>
                  </a:cubicBezTo>
                  <a:cubicBezTo>
                    <a:pt x="2302" y="1326"/>
                    <a:pt x="2206" y="1531"/>
                    <a:pt x="2085" y="1700"/>
                  </a:cubicBezTo>
                  <a:cubicBezTo>
                    <a:pt x="1796" y="2073"/>
                    <a:pt x="1386" y="2097"/>
                    <a:pt x="1025" y="2097"/>
                  </a:cubicBezTo>
                  <a:lnTo>
                    <a:pt x="748" y="2097"/>
                  </a:lnTo>
                  <a:cubicBezTo>
                    <a:pt x="519" y="2097"/>
                    <a:pt x="290" y="2109"/>
                    <a:pt x="146" y="2254"/>
                  </a:cubicBezTo>
                  <a:cubicBezTo>
                    <a:pt x="49" y="2350"/>
                    <a:pt x="1" y="2495"/>
                    <a:pt x="12" y="2675"/>
                  </a:cubicBezTo>
                  <a:cubicBezTo>
                    <a:pt x="37" y="3880"/>
                    <a:pt x="1688" y="4676"/>
                    <a:pt x="2773" y="4676"/>
                  </a:cubicBezTo>
                  <a:cubicBezTo>
                    <a:pt x="2832" y="4676"/>
                    <a:pt x="2893" y="4676"/>
                    <a:pt x="2941" y="4664"/>
                  </a:cubicBezTo>
                  <a:cubicBezTo>
                    <a:pt x="4037" y="4568"/>
                    <a:pt x="4977" y="3796"/>
                    <a:pt x="5339" y="2712"/>
                  </a:cubicBezTo>
                  <a:cubicBezTo>
                    <a:pt x="5628" y="1832"/>
                    <a:pt x="5435" y="940"/>
                    <a:pt x="4845" y="398"/>
                  </a:cubicBezTo>
                  <a:cubicBezTo>
                    <a:pt x="4556" y="145"/>
                    <a:pt x="4182" y="0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 idx="2"/>
          </p:nvPr>
        </p:nvSpPr>
        <p:spPr>
          <a:xfrm>
            <a:off x="950967" y="22080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950967" y="26224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 idx="3"/>
          </p:nvPr>
        </p:nvSpPr>
        <p:spPr>
          <a:xfrm>
            <a:off x="8600001" y="22080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4"/>
          </p:nvPr>
        </p:nvSpPr>
        <p:spPr>
          <a:xfrm>
            <a:off x="8600005" y="26224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5"/>
          </p:nvPr>
        </p:nvSpPr>
        <p:spPr>
          <a:xfrm>
            <a:off x="950967" y="41756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6"/>
          </p:nvPr>
        </p:nvSpPr>
        <p:spPr>
          <a:xfrm>
            <a:off x="950967" y="45904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7"/>
          </p:nvPr>
        </p:nvSpPr>
        <p:spPr>
          <a:xfrm>
            <a:off x="8600000" y="41760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8"/>
          </p:nvPr>
        </p:nvSpPr>
        <p:spPr>
          <a:xfrm>
            <a:off x="8600005" y="45904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449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1"/>
          <p:cNvGrpSpPr/>
          <p:nvPr/>
        </p:nvGrpSpPr>
        <p:grpSpPr>
          <a:xfrm flipH="1">
            <a:off x="-363000" y="-142600"/>
            <a:ext cx="12795567" cy="7558071"/>
            <a:chOff x="-272250" y="-106950"/>
            <a:chExt cx="9596675" cy="5668553"/>
          </a:xfrm>
        </p:grpSpPr>
        <p:sp>
          <p:nvSpPr>
            <p:cNvPr id="286" name="Google Shape;286;p31"/>
            <p:cNvSpPr/>
            <p:nvPr/>
          </p:nvSpPr>
          <p:spPr>
            <a:xfrm>
              <a:off x="-204175" y="-106950"/>
              <a:ext cx="1993225" cy="1613775"/>
            </a:xfrm>
            <a:custGeom>
              <a:avLst/>
              <a:gdLst/>
              <a:ahLst/>
              <a:cxnLst/>
              <a:rect l="l" t="t" r="r" b="b"/>
              <a:pathLst>
                <a:path w="79729" h="64551" extrusionOk="0">
                  <a:moveTo>
                    <a:pt x="0" y="58727"/>
                  </a:moveTo>
                  <a:cubicBezTo>
                    <a:pt x="10837" y="67401"/>
                    <a:pt x="30774" y="65842"/>
                    <a:pt x="41614" y="57171"/>
                  </a:cubicBezTo>
                  <a:cubicBezTo>
                    <a:pt x="50920" y="49727"/>
                    <a:pt x="47785" y="33421"/>
                    <a:pt x="55227" y="24113"/>
                  </a:cubicBezTo>
                  <a:cubicBezTo>
                    <a:pt x="58666" y="19811"/>
                    <a:pt x="65079" y="19186"/>
                    <a:pt x="70006" y="16724"/>
                  </a:cubicBezTo>
                  <a:cubicBezTo>
                    <a:pt x="75774" y="13841"/>
                    <a:pt x="79729" y="6448"/>
                    <a:pt x="79729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" name="Google Shape;287;p31"/>
            <p:cNvSpPr/>
            <p:nvPr/>
          </p:nvSpPr>
          <p:spPr>
            <a:xfrm>
              <a:off x="7875675" y="-87500"/>
              <a:ext cx="1448750" cy="3811425"/>
            </a:xfrm>
            <a:custGeom>
              <a:avLst/>
              <a:gdLst/>
              <a:ahLst/>
              <a:cxnLst/>
              <a:rect l="l" t="t" r="r" b="b"/>
              <a:pathLst>
                <a:path w="57950" h="152457" extrusionOk="0">
                  <a:moveTo>
                    <a:pt x="0" y="0"/>
                  </a:moveTo>
                  <a:cubicBezTo>
                    <a:pt x="0" y="12052"/>
                    <a:pt x="1187" y="25059"/>
                    <a:pt x="7390" y="35392"/>
                  </a:cubicBezTo>
                  <a:cubicBezTo>
                    <a:pt x="16291" y="50220"/>
                    <a:pt x="36055" y="59557"/>
                    <a:pt x="38892" y="76617"/>
                  </a:cubicBezTo>
                  <a:cubicBezTo>
                    <a:pt x="40191" y="84428"/>
                    <a:pt x="41361" y="92532"/>
                    <a:pt x="40059" y="100342"/>
                  </a:cubicBezTo>
                  <a:cubicBezTo>
                    <a:pt x="38632" y="108898"/>
                    <a:pt x="34705" y="117404"/>
                    <a:pt x="35781" y="126011"/>
                  </a:cubicBezTo>
                  <a:cubicBezTo>
                    <a:pt x="37208" y="137425"/>
                    <a:pt x="46447" y="152457"/>
                    <a:pt x="57950" y="15245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8" name="Google Shape;288;p31"/>
            <p:cNvSpPr/>
            <p:nvPr/>
          </p:nvSpPr>
          <p:spPr>
            <a:xfrm>
              <a:off x="-272250" y="4513128"/>
              <a:ext cx="8245150" cy="1048475"/>
            </a:xfrm>
            <a:custGeom>
              <a:avLst/>
              <a:gdLst/>
              <a:ahLst/>
              <a:cxnLst/>
              <a:rect l="l" t="t" r="r" b="b"/>
              <a:pathLst>
                <a:path w="329806" h="41939" extrusionOk="0">
                  <a:moveTo>
                    <a:pt x="0" y="27937"/>
                  </a:moveTo>
                  <a:cubicBezTo>
                    <a:pt x="19582" y="3466"/>
                    <a:pt x="59252" y="-3273"/>
                    <a:pt x="90230" y="1491"/>
                  </a:cubicBezTo>
                  <a:cubicBezTo>
                    <a:pt x="102711" y="3410"/>
                    <a:pt x="114405" y="8961"/>
                    <a:pt x="126011" y="13936"/>
                  </a:cubicBezTo>
                  <a:cubicBezTo>
                    <a:pt x="139228" y="19602"/>
                    <a:pt x="150611" y="31017"/>
                    <a:pt x="164903" y="32605"/>
                  </a:cubicBezTo>
                  <a:cubicBezTo>
                    <a:pt x="182434" y="34553"/>
                    <a:pt x="201420" y="37601"/>
                    <a:pt x="217797" y="31049"/>
                  </a:cubicBezTo>
                  <a:cubicBezTo>
                    <a:pt x="234161" y="24502"/>
                    <a:pt x="247756" y="9900"/>
                    <a:pt x="265245" y="7713"/>
                  </a:cubicBezTo>
                  <a:cubicBezTo>
                    <a:pt x="280789" y="5770"/>
                    <a:pt x="298906" y="8040"/>
                    <a:pt x="311138" y="17825"/>
                  </a:cubicBezTo>
                  <a:cubicBezTo>
                    <a:pt x="319076" y="24175"/>
                    <a:pt x="322623" y="34747"/>
                    <a:pt x="329806" y="4193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2"/>
          </p:nvPr>
        </p:nvSpPr>
        <p:spPr>
          <a:xfrm>
            <a:off x="4294500" y="22080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4294500" y="2596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8600001" y="22080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4"/>
          </p:nvPr>
        </p:nvSpPr>
        <p:spPr>
          <a:xfrm>
            <a:off x="8600005" y="2596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title" idx="5"/>
          </p:nvPr>
        </p:nvSpPr>
        <p:spPr>
          <a:xfrm>
            <a:off x="4294500" y="41756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6"/>
          </p:nvPr>
        </p:nvSpPr>
        <p:spPr>
          <a:xfrm>
            <a:off x="4294500" y="4564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 idx="7"/>
          </p:nvPr>
        </p:nvSpPr>
        <p:spPr>
          <a:xfrm>
            <a:off x="8600000" y="4176067"/>
            <a:ext cx="2637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ubTitle" idx="8"/>
          </p:nvPr>
        </p:nvSpPr>
        <p:spPr>
          <a:xfrm>
            <a:off x="8600005" y="4564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7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-570434" y="-103700"/>
            <a:ext cx="14053067" cy="7674733"/>
            <a:chOff x="-427825" y="-77775"/>
            <a:chExt cx="10539800" cy="5756050"/>
          </a:xfrm>
        </p:grpSpPr>
        <p:sp>
          <p:nvSpPr>
            <p:cNvPr id="33" name="Google Shape;33;p4"/>
            <p:cNvSpPr/>
            <p:nvPr/>
          </p:nvSpPr>
          <p:spPr>
            <a:xfrm>
              <a:off x="5678275" y="-77775"/>
              <a:ext cx="3665600" cy="1610000"/>
            </a:xfrm>
            <a:custGeom>
              <a:avLst/>
              <a:gdLst/>
              <a:ahLst/>
              <a:cxnLst/>
              <a:rect l="l" t="t" r="r" b="b"/>
              <a:pathLst>
                <a:path w="146624" h="64400" extrusionOk="0">
                  <a:moveTo>
                    <a:pt x="0" y="0"/>
                  </a:moveTo>
                  <a:cubicBezTo>
                    <a:pt x="0" y="19056"/>
                    <a:pt x="28508" y="29786"/>
                    <a:pt x="47448" y="31891"/>
                  </a:cubicBezTo>
                  <a:cubicBezTo>
                    <a:pt x="60081" y="33295"/>
                    <a:pt x="73880" y="28049"/>
                    <a:pt x="85563" y="33058"/>
                  </a:cubicBezTo>
                  <a:cubicBezTo>
                    <a:pt x="95349" y="37254"/>
                    <a:pt x="100972" y="47797"/>
                    <a:pt x="109287" y="54449"/>
                  </a:cubicBezTo>
                  <a:cubicBezTo>
                    <a:pt x="119069" y="62275"/>
                    <a:pt x="141022" y="69932"/>
                    <a:pt x="146624" y="5872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7953475" y="3189175"/>
              <a:ext cx="2158500" cy="2489100"/>
            </a:xfrm>
            <a:custGeom>
              <a:avLst/>
              <a:gdLst/>
              <a:ahLst/>
              <a:cxnLst/>
              <a:rect l="l" t="t" r="r" b="b"/>
              <a:pathLst>
                <a:path w="86340" h="99564" extrusionOk="0">
                  <a:moveTo>
                    <a:pt x="86340" y="0"/>
                  </a:moveTo>
                  <a:cubicBezTo>
                    <a:pt x="77647" y="0"/>
                    <a:pt x="69439" y="4353"/>
                    <a:pt x="61449" y="7778"/>
                  </a:cubicBezTo>
                  <a:cubicBezTo>
                    <a:pt x="48412" y="13367"/>
                    <a:pt x="34921" y="19528"/>
                    <a:pt x="24891" y="29558"/>
                  </a:cubicBezTo>
                  <a:cubicBezTo>
                    <a:pt x="7378" y="47071"/>
                    <a:pt x="0" y="74798"/>
                    <a:pt x="0" y="995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-427825" y="2352975"/>
              <a:ext cx="1028775" cy="3091950"/>
            </a:xfrm>
            <a:custGeom>
              <a:avLst/>
              <a:gdLst/>
              <a:ahLst/>
              <a:cxnLst/>
              <a:rect l="l" t="t" r="r" b="b"/>
              <a:pathLst>
                <a:path w="41151" h="123678" extrusionOk="0">
                  <a:moveTo>
                    <a:pt x="0" y="0"/>
                  </a:moveTo>
                  <a:cubicBezTo>
                    <a:pt x="26498" y="12043"/>
                    <a:pt x="46732" y="49549"/>
                    <a:pt x="39671" y="77785"/>
                  </a:cubicBezTo>
                  <a:cubicBezTo>
                    <a:pt x="36164" y="91810"/>
                    <a:pt x="26560" y="104123"/>
                    <a:pt x="16335" y="114343"/>
                  </a:cubicBezTo>
                  <a:cubicBezTo>
                    <a:pt x="13223" y="117454"/>
                    <a:pt x="7001" y="119278"/>
                    <a:pt x="7001" y="12367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Google Shape;36;p4"/>
            <p:cNvSpPr/>
            <p:nvPr/>
          </p:nvSpPr>
          <p:spPr>
            <a:xfrm flipH="1">
              <a:off x="7329152" y="913449"/>
              <a:ext cx="363850" cy="302303"/>
            </a:xfrm>
            <a:custGeom>
              <a:avLst/>
              <a:gdLst/>
              <a:ahLst/>
              <a:cxnLst/>
              <a:rect l="l" t="t" r="r" b="b"/>
              <a:pathLst>
                <a:path w="5628" h="4676" extrusionOk="0">
                  <a:moveTo>
                    <a:pt x="3785" y="205"/>
                  </a:moveTo>
                  <a:cubicBezTo>
                    <a:pt x="4122" y="205"/>
                    <a:pt x="4460" y="337"/>
                    <a:pt x="4701" y="554"/>
                  </a:cubicBezTo>
                  <a:cubicBezTo>
                    <a:pt x="5242" y="1036"/>
                    <a:pt x="5411" y="1844"/>
                    <a:pt x="5146" y="2651"/>
                  </a:cubicBezTo>
                  <a:cubicBezTo>
                    <a:pt x="4809" y="3652"/>
                    <a:pt x="3941" y="4362"/>
                    <a:pt x="2929" y="4459"/>
                  </a:cubicBezTo>
                  <a:cubicBezTo>
                    <a:pt x="2880" y="4471"/>
                    <a:pt x="2821" y="4471"/>
                    <a:pt x="2773" y="4471"/>
                  </a:cubicBezTo>
                  <a:cubicBezTo>
                    <a:pt x="1760" y="4471"/>
                    <a:pt x="242" y="3712"/>
                    <a:pt x="218" y="2675"/>
                  </a:cubicBezTo>
                  <a:cubicBezTo>
                    <a:pt x="205" y="2543"/>
                    <a:pt x="229" y="2458"/>
                    <a:pt x="290" y="2399"/>
                  </a:cubicBezTo>
                  <a:cubicBezTo>
                    <a:pt x="374" y="2314"/>
                    <a:pt x="531" y="2302"/>
                    <a:pt x="748" y="2302"/>
                  </a:cubicBezTo>
                  <a:lnTo>
                    <a:pt x="1025" y="2302"/>
                  </a:lnTo>
                  <a:cubicBezTo>
                    <a:pt x="1471" y="2302"/>
                    <a:pt x="1929" y="2241"/>
                    <a:pt x="2242" y="1820"/>
                  </a:cubicBezTo>
                  <a:cubicBezTo>
                    <a:pt x="2387" y="1627"/>
                    <a:pt x="2483" y="1410"/>
                    <a:pt x="2580" y="1205"/>
                  </a:cubicBezTo>
                  <a:cubicBezTo>
                    <a:pt x="2700" y="940"/>
                    <a:pt x="2808" y="699"/>
                    <a:pt x="3001" y="506"/>
                  </a:cubicBezTo>
                  <a:cubicBezTo>
                    <a:pt x="3194" y="313"/>
                    <a:pt x="3471" y="205"/>
                    <a:pt x="3785" y="205"/>
                  </a:cubicBezTo>
                  <a:close/>
                  <a:moveTo>
                    <a:pt x="3785" y="0"/>
                  </a:moveTo>
                  <a:cubicBezTo>
                    <a:pt x="3423" y="0"/>
                    <a:pt x="3086" y="133"/>
                    <a:pt x="2856" y="362"/>
                  </a:cubicBezTo>
                  <a:cubicBezTo>
                    <a:pt x="2639" y="578"/>
                    <a:pt x="2507" y="856"/>
                    <a:pt x="2387" y="1121"/>
                  </a:cubicBezTo>
                  <a:cubicBezTo>
                    <a:pt x="2302" y="1326"/>
                    <a:pt x="2206" y="1531"/>
                    <a:pt x="2085" y="1700"/>
                  </a:cubicBezTo>
                  <a:cubicBezTo>
                    <a:pt x="1796" y="2073"/>
                    <a:pt x="1386" y="2097"/>
                    <a:pt x="1025" y="2097"/>
                  </a:cubicBezTo>
                  <a:lnTo>
                    <a:pt x="748" y="2097"/>
                  </a:lnTo>
                  <a:cubicBezTo>
                    <a:pt x="519" y="2097"/>
                    <a:pt x="290" y="2109"/>
                    <a:pt x="146" y="2254"/>
                  </a:cubicBezTo>
                  <a:cubicBezTo>
                    <a:pt x="49" y="2350"/>
                    <a:pt x="1" y="2495"/>
                    <a:pt x="12" y="2675"/>
                  </a:cubicBezTo>
                  <a:cubicBezTo>
                    <a:pt x="37" y="3880"/>
                    <a:pt x="1688" y="4676"/>
                    <a:pt x="2773" y="4676"/>
                  </a:cubicBezTo>
                  <a:cubicBezTo>
                    <a:pt x="2832" y="4676"/>
                    <a:pt x="2893" y="4676"/>
                    <a:pt x="2941" y="4664"/>
                  </a:cubicBezTo>
                  <a:cubicBezTo>
                    <a:pt x="4037" y="4568"/>
                    <a:pt x="4977" y="3796"/>
                    <a:pt x="5339" y="2712"/>
                  </a:cubicBezTo>
                  <a:cubicBezTo>
                    <a:pt x="5628" y="1832"/>
                    <a:pt x="5435" y="940"/>
                    <a:pt x="4845" y="398"/>
                  </a:cubicBezTo>
                  <a:cubicBezTo>
                    <a:pt x="4556" y="145"/>
                    <a:pt x="4182" y="0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 rot="-6300007" flipH="1">
              <a:off x="-406678" y="1138398"/>
              <a:ext cx="689309" cy="572709"/>
            </a:xfrm>
            <a:custGeom>
              <a:avLst/>
              <a:gdLst/>
              <a:ahLst/>
              <a:cxnLst/>
              <a:rect l="l" t="t" r="r" b="b"/>
              <a:pathLst>
                <a:path w="5628" h="4676" extrusionOk="0">
                  <a:moveTo>
                    <a:pt x="3785" y="205"/>
                  </a:moveTo>
                  <a:cubicBezTo>
                    <a:pt x="4122" y="205"/>
                    <a:pt x="4460" y="337"/>
                    <a:pt x="4701" y="554"/>
                  </a:cubicBezTo>
                  <a:cubicBezTo>
                    <a:pt x="5242" y="1036"/>
                    <a:pt x="5411" y="1844"/>
                    <a:pt x="5146" y="2651"/>
                  </a:cubicBezTo>
                  <a:cubicBezTo>
                    <a:pt x="4809" y="3652"/>
                    <a:pt x="3941" y="4362"/>
                    <a:pt x="2929" y="4459"/>
                  </a:cubicBezTo>
                  <a:cubicBezTo>
                    <a:pt x="2880" y="4471"/>
                    <a:pt x="2821" y="4471"/>
                    <a:pt x="2773" y="4471"/>
                  </a:cubicBezTo>
                  <a:cubicBezTo>
                    <a:pt x="1760" y="4471"/>
                    <a:pt x="242" y="3712"/>
                    <a:pt x="218" y="2675"/>
                  </a:cubicBezTo>
                  <a:cubicBezTo>
                    <a:pt x="205" y="2543"/>
                    <a:pt x="229" y="2458"/>
                    <a:pt x="290" y="2399"/>
                  </a:cubicBezTo>
                  <a:cubicBezTo>
                    <a:pt x="374" y="2314"/>
                    <a:pt x="531" y="2302"/>
                    <a:pt x="748" y="2302"/>
                  </a:cubicBezTo>
                  <a:lnTo>
                    <a:pt x="1025" y="2302"/>
                  </a:lnTo>
                  <a:cubicBezTo>
                    <a:pt x="1471" y="2302"/>
                    <a:pt x="1929" y="2241"/>
                    <a:pt x="2242" y="1820"/>
                  </a:cubicBezTo>
                  <a:cubicBezTo>
                    <a:pt x="2387" y="1627"/>
                    <a:pt x="2483" y="1410"/>
                    <a:pt x="2580" y="1205"/>
                  </a:cubicBezTo>
                  <a:cubicBezTo>
                    <a:pt x="2700" y="940"/>
                    <a:pt x="2808" y="699"/>
                    <a:pt x="3001" y="506"/>
                  </a:cubicBezTo>
                  <a:cubicBezTo>
                    <a:pt x="3194" y="313"/>
                    <a:pt x="3471" y="205"/>
                    <a:pt x="3785" y="205"/>
                  </a:cubicBezTo>
                  <a:close/>
                  <a:moveTo>
                    <a:pt x="3785" y="0"/>
                  </a:moveTo>
                  <a:cubicBezTo>
                    <a:pt x="3423" y="0"/>
                    <a:pt x="3086" y="133"/>
                    <a:pt x="2856" y="362"/>
                  </a:cubicBezTo>
                  <a:cubicBezTo>
                    <a:pt x="2639" y="578"/>
                    <a:pt x="2507" y="856"/>
                    <a:pt x="2387" y="1121"/>
                  </a:cubicBezTo>
                  <a:cubicBezTo>
                    <a:pt x="2302" y="1326"/>
                    <a:pt x="2206" y="1531"/>
                    <a:pt x="2085" y="1700"/>
                  </a:cubicBezTo>
                  <a:cubicBezTo>
                    <a:pt x="1796" y="2073"/>
                    <a:pt x="1386" y="2097"/>
                    <a:pt x="1025" y="2097"/>
                  </a:cubicBezTo>
                  <a:lnTo>
                    <a:pt x="748" y="2097"/>
                  </a:lnTo>
                  <a:cubicBezTo>
                    <a:pt x="519" y="2097"/>
                    <a:pt x="290" y="2109"/>
                    <a:pt x="146" y="2254"/>
                  </a:cubicBezTo>
                  <a:cubicBezTo>
                    <a:pt x="49" y="2350"/>
                    <a:pt x="1" y="2495"/>
                    <a:pt x="12" y="2675"/>
                  </a:cubicBezTo>
                  <a:cubicBezTo>
                    <a:pt x="37" y="3880"/>
                    <a:pt x="1688" y="4676"/>
                    <a:pt x="2773" y="4676"/>
                  </a:cubicBezTo>
                  <a:cubicBezTo>
                    <a:pt x="2832" y="4676"/>
                    <a:pt x="2893" y="4676"/>
                    <a:pt x="2941" y="4664"/>
                  </a:cubicBezTo>
                  <a:cubicBezTo>
                    <a:pt x="4037" y="4568"/>
                    <a:pt x="4977" y="3796"/>
                    <a:pt x="5339" y="2712"/>
                  </a:cubicBezTo>
                  <a:cubicBezTo>
                    <a:pt x="5628" y="1832"/>
                    <a:pt x="5435" y="940"/>
                    <a:pt x="4845" y="398"/>
                  </a:cubicBezTo>
                  <a:cubicBezTo>
                    <a:pt x="4556" y="145"/>
                    <a:pt x="4182" y="0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957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 rot="8100000" flipH="1">
            <a:off x="10493719" y="5070037"/>
            <a:ext cx="3753227" cy="295764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0" name="Google Shape;300;p32"/>
          <p:cNvSpPr/>
          <p:nvPr/>
        </p:nvSpPr>
        <p:spPr>
          <a:xfrm rot="-7911167">
            <a:off x="10513971" y="-882385"/>
            <a:ext cx="4369536" cy="3715088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32"/>
          <p:cNvSpPr/>
          <p:nvPr/>
        </p:nvSpPr>
        <p:spPr>
          <a:xfrm rot="2700000">
            <a:off x="-3427840" y="4020635"/>
            <a:ext cx="8094447" cy="638561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32"/>
          <p:cNvSpPr/>
          <p:nvPr/>
        </p:nvSpPr>
        <p:spPr>
          <a:xfrm rot="8099978" flipH="1">
            <a:off x="-1053958" y="1855193"/>
            <a:ext cx="2092025" cy="164855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32"/>
          <p:cNvSpPr/>
          <p:nvPr/>
        </p:nvSpPr>
        <p:spPr>
          <a:xfrm rot="8100000" flipH="1">
            <a:off x="358240" y="3894607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title" idx="2"/>
          </p:nvPr>
        </p:nvSpPr>
        <p:spPr>
          <a:xfrm>
            <a:off x="1468233" y="2641467"/>
            <a:ext cx="2648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ubTitle" idx="1"/>
          </p:nvPr>
        </p:nvSpPr>
        <p:spPr>
          <a:xfrm>
            <a:off x="1592633" y="3118700"/>
            <a:ext cx="239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title" idx="3"/>
          </p:nvPr>
        </p:nvSpPr>
        <p:spPr>
          <a:xfrm>
            <a:off x="4758827" y="2641467"/>
            <a:ext cx="2648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4"/>
          </p:nvPr>
        </p:nvSpPr>
        <p:spPr>
          <a:xfrm>
            <a:off x="4883228" y="3118700"/>
            <a:ext cx="239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title" idx="5"/>
          </p:nvPr>
        </p:nvSpPr>
        <p:spPr>
          <a:xfrm>
            <a:off x="1468233" y="4921967"/>
            <a:ext cx="2648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subTitle" idx="6"/>
          </p:nvPr>
        </p:nvSpPr>
        <p:spPr>
          <a:xfrm>
            <a:off x="1592633" y="5399200"/>
            <a:ext cx="239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title" idx="7"/>
          </p:nvPr>
        </p:nvSpPr>
        <p:spPr>
          <a:xfrm>
            <a:off x="4758827" y="4921967"/>
            <a:ext cx="2648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subTitle" idx="8"/>
          </p:nvPr>
        </p:nvSpPr>
        <p:spPr>
          <a:xfrm>
            <a:off x="4883228" y="5399200"/>
            <a:ext cx="239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title" idx="9"/>
          </p:nvPr>
        </p:nvSpPr>
        <p:spPr>
          <a:xfrm>
            <a:off x="8075633" y="2641467"/>
            <a:ext cx="2648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ubTitle" idx="13"/>
          </p:nvPr>
        </p:nvSpPr>
        <p:spPr>
          <a:xfrm>
            <a:off x="8200036" y="3118700"/>
            <a:ext cx="239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 idx="14"/>
          </p:nvPr>
        </p:nvSpPr>
        <p:spPr>
          <a:xfrm>
            <a:off x="8075633" y="4921967"/>
            <a:ext cx="2648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15"/>
          </p:nvPr>
        </p:nvSpPr>
        <p:spPr>
          <a:xfrm>
            <a:off x="8200036" y="5399200"/>
            <a:ext cx="239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6865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 rot="609174">
            <a:off x="8940591" y="-3464651"/>
            <a:ext cx="7222309" cy="569759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33"/>
          <p:cNvSpPr/>
          <p:nvPr/>
        </p:nvSpPr>
        <p:spPr>
          <a:xfrm rot="8100000">
            <a:off x="-3614955" y="-1635911"/>
            <a:ext cx="7222291" cy="569758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33"/>
          <p:cNvSpPr/>
          <p:nvPr/>
        </p:nvSpPr>
        <p:spPr>
          <a:xfrm rot="-1800003">
            <a:off x="9548206" y="4942499"/>
            <a:ext cx="4295876" cy="338893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33"/>
          <p:cNvSpPr/>
          <p:nvPr/>
        </p:nvSpPr>
        <p:spPr>
          <a:xfrm rot="8100000" flipH="1">
            <a:off x="266207" y="5589174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2" name="Google Shape;322;p33"/>
          <p:cNvSpPr/>
          <p:nvPr/>
        </p:nvSpPr>
        <p:spPr>
          <a:xfrm rot="8100000" flipH="1">
            <a:off x="11250439" y="2407467"/>
            <a:ext cx="1934236" cy="152419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 idx="2"/>
          </p:nvPr>
        </p:nvSpPr>
        <p:spPr>
          <a:xfrm>
            <a:off x="2936620" y="3211900"/>
            <a:ext cx="267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1"/>
          </p:nvPr>
        </p:nvSpPr>
        <p:spPr>
          <a:xfrm>
            <a:off x="2936620" y="3795591"/>
            <a:ext cx="26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3"/>
          <p:cNvSpPr txBox="1">
            <a:spLocks noGrp="1"/>
          </p:cNvSpPr>
          <p:nvPr>
            <p:ph type="title" idx="3"/>
          </p:nvPr>
        </p:nvSpPr>
        <p:spPr>
          <a:xfrm>
            <a:off x="8583017" y="1705033"/>
            <a:ext cx="267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27" name="Google Shape;327;p33"/>
          <p:cNvSpPr txBox="1">
            <a:spLocks noGrp="1"/>
          </p:cNvSpPr>
          <p:nvPr>
            <p:ph type="subTitle" idx="4"/>
          </p:nvPr>
        </p:nvSpPr>
        <p:spPr>
          <a:xfrm>
            <a:off x="8583017" y="2288724"/>
            <a:ext cx="26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 idx="5"/>
          </p:nvPr>
        </p:nvSpPr>
        <p:spPr>
          <a:xfrm>
            <a:off x="2936620" y="4718767"/>
            <a:ext cx="267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subTitle" idx="6"/>
          </p:nvPr>
        </p:nvSpPr>
        <p:spPr>
          <a:xfrm>
            <a:off x="2936620" y="5302457"/>
            <a:ext cx="26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3"/>
          <p:cNvSpPr txBox="1">
            <a:spLocks noGrp="1"/>
          </p:cNvSpPr>
          <p:nvPr>
            <p:ph type="title" idx="7"/>
          </p:nvPr>
        </p:nvSpPr>
        <p:spPr>
          <a:xfrm>
            <a:off x="2936617" y="1705033"/>
            <a:ext cx="267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subTitle" idx="8"/>
          </p:nvPr>
        </p:nvSpPr>
        <p:spPr>
          <a:xfrm>
            <a:off x="2936617" y="2288724"/>
            <a:ext cx="26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title" idx="9"/>
          </p:nvPr>
        </p:nvSpPr>
        <p:spPr>
          <a:xfrm>
            <a:off x="8583021" y="3211900"/>
            <a:ext cx="267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13"/>
          </p:nvPr>
        </p:nvSpPr>
        <p:spPr>
          <a:xfrm>
            <a:off x="8583021" y="3795591"/>
            <a:ext cx="26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14"/>
          </p:nvPr>
        </p:nvSpPr>
        <p:spPr>
          <a:xfrm>
            <a:off x="8583021" y="4718767"/>
            <a:ext cx="267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15"/>
          </p:nvPr>
        </p:nvSpPr>
        <p:spPr>
          <a:xfrm>
            <a:off x="8583021" y="5302457"/>
            <a:ext cx="26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338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 rot="-7200011">
            <a:off x="10245663" y="-845084"/>
            <a:ext cx="7779431" cy="6614312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34"/>
          <p:cNvSpPr/>
          <p:nvPr/>
        </p:nvSpPr>
        <p:spPr>
          <a:xfrm rot="4499994">
            <a:off x="-4642757" y="605816"/>
            <a:ext cx="6591760" cy="6955841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34"/>
          <p:cNvSpPr/>
          <p:nvPr/>
        </p:nvSpPr>
        <p:spPr>
          <a:xfrm>
            <a:off x="1530033" y="6084167"/>
            <a:ext cx="4828088" cy="380882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34"/>
          <p:cNvSpPr/>
          <p:nvPr/>
        </p:nvSpPr>
        <p:spPr>
          <a:xfrm rot="-2699925" flipH="1">
            <a:off x="509996" y="5444266"/>
            <a:ext cx="623577" cy="49140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hasCustomPrompt="1"/>
          </p:nvPr>
        </p:nvSpPr>
        <p:spPr>
          <a:xfrm>
            <a:off x="2964800" y="2143121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1"/>
          </p:nvPr>
        </p:nvSpPr>
        <p:spPr>
          <a:xfrm>
            <a:off x="2964800" y="2920988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4270567"/>
            <a:ext cx="51452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3"/>
          </p:nvPr>
        </p:nvSpPr>
        <p:spPr>
          <a:xfrm>
            <a:off x="950967" y="5071023"/>
            <a:ext cx="51452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 idx="4" hasCustomPrompt="1"/>
          </p:nvPr>
        </p:nvSpPr>
        <p:spPr>
          <a:xfrm>
            <a:off x="6096000" y="4270567"/>
            <a:ext cx="51452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5"/>
          </p:nvPr>
        </p:nvSpPr>
        <p:spPr>
          <a:xfrm>
            <a:off x="6096000" y="5071023"/>
            <a:ext cx="51452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551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/>
          <p:nvPr/>
        </p:nvSpPr>
        <p:spPr>
          <a:xfrm rot="-3599967">
            <a:off x="9713123" y="5377061"/>
            <a:ext cx="3048963" cy="2613123"/>
          </a:xfrm>
          <a:custGeom>
            <a:avLst/>
            <a:gdLst/>
            <a:ahLst/>
            <a:cxnLst/>
            <a:rect l="l" t="t" r="r" b="b"/>
            <a:pathLst>
              <a:path w="14320" h="12273" extrusionOk="0">
                <a:moveTo>
                  <a:pt x="4972" y="1"/>
                </a:moveTo>
                <a:cubicBezTo>
                  <a:pt x="4932" y="1"/>
                  <a:pt x="4891" y="2"/>
                  <a:pt x="4850" y="3"/>
                </a:cubicBezTo>
                <a:cubicBezTo>
                  <a:pt x="4501" y="15"/>
                  <a:pt x="3955" y="113"/>
                  <a:pt x="3561" y="266"/>
                </a:cubicBezTo>
                <a:cubicBezTo>
                  <a:pt x="700" y="1423"/>
                  <a:pt x="1" y="9179"/>
                  <a:pt x="3911" y="11166"/>
                </a:cubicBezTo>
                <a:cubicBezTo>
                  <a:pt x="5379" y="11917"/>
                  <a:pt x="7030" y="12272"/>
                  <a:pt x="8557" y="12272"/>
                </a:cubicBezTo>
                <a:cubicBezTo>
                  <a:pt x="11096" y="12272"/>
                  <a:pt x="13295" y="11291"/>
                  <a:pt x="13752" y="9518"/>
                </a:cubicBezTo>
                <a:cubicBezTo>
                  <a:pt x="14320" y="7333"/>
                  <a:pt x="12190" y="5411"/>
                  <a:pt x="10290" y="4656"/>
                </a:cubicBezTo>
                <a:cubicBezTo>
                  <a:pt x="9067" y="4165"/>
                  <a:pt x="8302" y="2887"/>
                  <a:pt x="7909" y="2025"/>
                </a:cubicBezTo>
                <a:cubicBezTo>
                  <a:pt x="7368" y="848"/>
                  <a:pt x="6283" y="1"/>
                  <a:pt x="4972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35"/>
          <p:cNvSpPr/>
          <p:nvPr/>
        </p:nvSpPr>
        <p:spPr>
          <a:xfrm>
            <a:off x="3841271" y="-1693191"/>
            <a:ext cx="2999783" cy="2550529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5"/>
          <p:cNvSpPr/>
          <p:nvPr/>
        </p:nvSpPr>
        <p:spPr>
          <a:xfrm rot="-4499998">
            <a:off x="10191933" y="307142"/>
            <a:ext cx="4495113" cy="354614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35"/>
          <p:cNvSpPr/>
          <p:nvPr/>
        </p:nvSpPr>
        <p:spPr>
          <a:xfrm>
            <a:off x="-378268" y="5638163"/>
            <a:ext cx="2658477" cy="2540735"/>
          </a:xfrm>
          <a:custGeom>
            <a:avLst/>
            <a:gdLst/>
            <a:ahLst/>
            <a:cxnLst/>
            <a:rect l="l" t="t" r="r" b="b"/>
            <a:pathLst>
              <a:path w="12486" h="11933" extrusionOk="0">
                <a:moveTo>
                  <a:pt x="1781" y="0"/>
                </a:moveTo>
                <a:cubicBezTo>
                  <a:pt x="1547" y="0"/>
                  <a:pt x="1285" y="146"/>
                  <a:pt x="983" y="509"/>
                </a:cubicBezTo>
                <a:cubicBezTo>
                  <a:pt x="306" y="1317"/>
                  <a:pt x="99" y="2694"/>
                  <a:pt x="66" y="3796"/>
                </a:cubicBezTo>
                <a:cubicBezTo>
                  <a:pt x="0" y="6833"/>
                  <a:pt x="1835" y="9728"/>
                  <a:pt x="4282" y="11071"/>
                </a:cubicBezTo>
                <a:cubicBezTo>
                  <a:pt x="5280" y="11618"/>
                  <a:pt x="6397" y="11932"/>
                  <a:pt x="7477" y="11932"/>
                </a:cubicBezTo>
                <a:cubicBezTo>
                  <a:pt x="8987" y="11932"/>
                  <a:pt x="10424" y="11317"/>
                  <a:pt x="11360" y="9859"/>
                </a:cubicBezTo>
                <a:cubicBezTo>
                  <a:pt x="11939" y="8952"/>
                  <a:pt x="12486" y="7893"/>
                  <a:pt x="12311" y="6735"/>
                </a:cubicBezTo>
                <a:cubicBezTo>
                  <a:pt x="11896" y="4048"/>
                  <a:pt x="9001" y="2890"/>
                  <a:pt x="6915" y="2879"/>
                </a:cubicBezTo>
                <a:cubicBezTo>
                  <a:pt x="6678" y="2879"/>
                  <a:pt x="6424" y="2885"/>
                  <a:pt x="6163" y="2885"/>
                </a:cubicBezTo>
                <a:cubicBezTo>
                  <a:pt x="5086" y="2885"/>
                  <a:pt x="3884" y="2779"/>
                  <a:pt x="3233" y="1689"/>
                </a:cubicBezTo>
                <a:cubicBezTo>
                  <a:pt x="2801" y="972"/>
                  <a:pt x="2385" y="0"/>
                  <a:pt x="1781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35"/>
          <p:cNvSpPr/>
          <p:nvPr/>
        </p:nvSpPr>
        <p:spPr>
          <a:xfrm>
            <a:off x="10374070" y="516504"/>
            <a:ext cx="477100" cy="405649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960000" y="500383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subTitle" idx="1"/>
          </p:nvPr>
        </p:nvSpPr>
        <p:spPr>
          <a:xfrm>
            <a:off x="960000" y="18200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5"/>
          <p:cNvSpPr txBox="1"/>
          <p:nvPr/>
        </p:nvSpPr>
        <p:spPr>
          <a:xfrm>
            <a:off x="960000" y="4525000"/>
            <a:ext cx="4088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and images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rgbClr val="434343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3162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/>
          <p:nvPr/>
        </p:nvSpPr>
        <p:spPr>
          <a:xfrm rot="8100000" flipH="1">
            <a:off x="6137785" y="4499604"/>
            <a:ext cx="3753227" cy="295764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9" name="Google Shape;359;p36"/>
          <p:cNvSpPr/>
          <p:nvPr/>
        </p:nvSpPr>
        <p:spPr>
          <a:xfrm rot="-7911159">
            <a:off x="7596770" y="-2249979"/>
            <a:ext cx="7281663" cy="6191032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36"/>
          <p:cNvSpPr/>
          <p:nvPr/>
        </p:nvSpPr>
        <p:spPr>
          <a:xfrm rot="8100000" flipH="1">
            <a:off x="-1820273" y="-1124165"/>
            <a:ext cx="8094447" cy="638561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36"/>
          <p:cNvSpPr/>
          <p:nvPr/>
        </p:nvSpPr>
        <p:spPr>
          <a:xfrm rot="2700022">
            <a:off x="553609" y="5778332"/>
            <a:ext cx="2092025" cy="164855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2" name="Google Shape;362;p36"/>
          <p:cNvSpPr/>
          <p:nvPr/>
        </p:nvSpPr>
        <p:spPr>
          <a:xfrm rot="2700000">
            <a:off x="1965807" y="4958956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1095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/>
          <p:nvPr/>
        </p:nvSpPr>
        <p:spPr>
          <a:xfrm rot="-8099985" flipH="1">
            <a:off x="-2492390" y="1851231"/>
            <a:ext cx="6002097" cy="472983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" name="Google Shape;365;p37"/>
          <p:cNvSpPr/>
          <p:nvPr/>
        </p:nvSpPr>
        <p:spPr>
          <a:xfrm rot="-2511145">
            <a:off x="3364680" y="4161745"/>
            <a:ext cx="5926389" cy="5038755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37"/>
          <p:cNvSpPr/>
          <p:nvPr/>
        </p:nvSpPr>
        <p:spPr>
          <a:xfrm rot="-8100000" flipH="1">
            <a:off x="8053826" y="-617994"/>
            <a:ext cx="6587909" cy="5197123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37"/>
          <p:cNvSpPr/>
          <p:nvPr/>
        </p:nvSpPr>
        <p:spPr>
          <a:xfrm rot="8100027">
            <a:off x="1387344" y="266274"/>
            <a:ext cx="1702653" cy="134171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8" name="Google Shape;368;p37"/>
          <p:cNvSpPr/>
          <p:nvPr/>
        </p:nvSpPr>
        <p:spPr>
          <a:xfrm rot="8100000">
            <a:off x="9598013" y="4707646"/>
            <a:ext cx="933656" cy="73573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37"/>
          <p:cNvSpPr/>
          <p:nvPr/>
        </p:nvSpPr>
        <p:spPr>
          <a:xfrm rot="8100000">
            <a:off x="2182407" y="1937464"/>
            <a:ext cx="537875" cy="42384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37"/>
          <p:cNvSpPr/>
          <p:nvPr/>
        </p:nvSpPr>
        <p:spPr>
          <a:xfrm rot="-5662294" flipH="1">
            <a:off x="2802031" y="-3403116"/>
            <a:ext cx="6587924" cy="5197136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133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 rot="8100000">
            <a:off x="5827056" y="847431"/>
            <a:ext cx="537875" cy="42384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73" name="Google Shape;373;p38"/>
          <p:cNvGrpSpPr/>
          <p:nvPr/>
        </p:nvGrpSpPr>
        <p:grpSpPr>
          <a:xfrm>
            <a:off x="-862633" y="-498840"/>
            <a:ext cx="13592753" cy="7733504"/>
            <a:chOff x="-646975" y="-374130"/>
            <a:chExt cx="10194565" cy="5800128"/>
          </a:xfrm>
        </p:grpSpPr>
        <p:sp>
          <p:nvSpPr>
            <p:cNvPr id="374" name="Google Shape;374;p38"/>
            <p:cNvSpPr/>
            <p:nvPr/>
          </p:nvSpPr>
          <p:spPr>
            <a:xfrm>
              <a:off x="1870840" y="-374130"/>
              <a:ext cx="5133775" cy="1145250"/>
            </a:xfrm>
            <a:custGeom>
              <a:avLst/>
              <a:gdLst/>
              <a:ahLst/>
              <a:cxnLst/>
              <a:rect l="l" t="t" r="r" b="b"/>
              <a:pathLst>
                <a:path w="205351" h="45810" extrusionOk="0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5" name="Google Shape;375;p38"/>
            <p:cNvSpPr/>
            <p:nvPr/>
          </p:nvSpPr>
          <p:spPr>
            <a:xfrm rot="10800000">
              <a:off x="5512892" y="3299823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Google Shape;376;p38"/>
            <p:cNvSpPr/>
            <p:nvPr/>
          </p:nvSpPr>
          <p:spPr>
            <a:xfrm rot="10800000" flipH="1">
              <a:off x="-646975" y="3368779"/>
              <a:ext cx="3122717" cy="1988257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8014879" y="-175025"/>
              <a:ext cx="1494275" cy="2914475"/>
            </a:xfrm>
            <a:custGeom>
              <a:avLst/>
              <a:gdLst/>
              <a:ahLst/>
              <a:cxnLst/>
              <a:rect l="l" t="t" r="r" b="b"/>
              <a:pathLst>
                <a:path w="59771" h="116579" extrusionOk="0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" name="Google Shape;378;p38"/>
            <p:cNvSpPr/>
            <p:nvPr/>
          </p:nvSpPr>
          <p:spPr>
            <a:xfrm rot="-6134353">
              <a:off x="-50436" y="691332"/>
              <a:ext cx="993579" cy="1181760"/>
            </a:xfrm>
            <a:custGeom>
              <a:avLst/>
              <a:gdLst/>
              <a:ahLst/>
              <a:cxnLst/>
              <a:rect l="l" t="t" r="r" b="b"/>
              <a:pathLst>
                <a:path w="39742" h="47269" extrusionOk="0">
                  <a:moveTo>
                    <a:pt x="30774" y="0"/>
                  </a:moveTo>
                  <a:cubicBezTo>
                    <a:pt x="24418" y="0"/>
                    <a:pt x="17192" y="76"/>
                    <a:pt x="12106" y="3889"/>
                  </a:cubicBezTo>
                  <a:cubicBezTo>
                    <a:pt x="7041" y="7686"/>
                    <a:pt x="3566" y="13568"/>
                    <a:pt x="1216" y="19446"/>
                  </a:cubicBezTo>
                  <a:cubicBezTo>
                    <a:pt x="-2489" y="28711"/>
                    <a:pt x="3982" y="44251"/>
                    <a:pt x="13662" y="46671"/>
                  </a:cubicBezTo>
                  <a:cubicBezTo>
                    <a:pt x="23224" y="49061"/>
                    <a:pt x="34657" y="38908"/>
                    <a:pt x="37775" y="29558"/>
                  </a:cubicBezTo>
                  <a:cubicBezTo>
                    <a:pt x="40978" y="19953"/>
                    <a:pt x="40899" y="0"/>
                    <a:pt x="3077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" name="Google Shape;379;p38"/>
          <p:cNvSpPr/>
          <p:nvPr/>
        </p:nvSpPr>
        <p:spPr>
          <a:xfrm rot="8100000">
            <a:off x="3493556" y="5935280"/>
            <a:ext cx="537875" cy="42384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406934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-1037133" y="-674133"/>
            <a:ext cx="14001209" cy="8582233"/>
            <a:chOff x="-777850" y="-505600"/>
            <a:chExt cx="10500907" cy="6436675"/>
          </a:xfrm>
        </p:grpSpPr>
        <p:sp>
          <p:nvSpPr>
            <p:cNvPr id="42" name="Google Shape;42;p5"/>
            <p:cNvSpPr/>
            <p:nvPr/>
          </p:nvSpPr>
          <p:spPr>
            <a:xfrm>
              <a:off x="-505600" y="-505600"/>
              <a:ext cx="3134300" cy="3912175"/>
            </a:xfrm>
            <a:custGeom>
              <a:avLst/>
              <a:gdLst/>
              <a:ahLst/>
              <a:cxnLst/>
              <a:rect l="l" t="t" r="r" b="b"/>
              <a:pathLst>
                <a:path w="125372" h="156487" extrusionOk="0">
                  <a:moveTo>
                    <a:pt x="81674" y="0"/>
                  </a:moveTo>
                  <a:cubicBezTo>
                    <a:pt x="95364" y="0"/>
                    <a:pt x="110246" y="6596"/>
                    <a:pt x="119010" y="17113"/>
                  </a:cubicBezTo>
                  <a:cubicBezTo>
                    <a:pt x="126216" y="25761"/>
                    <a:pt x="126404" y="39638"/>
                    <a:pt x="123677" y="50560"/>
                  </a:cubicBezTo>
                  <a:cubicBezTo>
                    <a:pt x="118928" y="69579"/>
                    <a:pt x="88765" y="70656"/>
                    <a:pt x="77007" y="86341"/>
                  </a:cubicBezTo>
                  <a:cubicBezTo>
                    <a:pt x="70563" y="94937"/>
                    <a:pt x="78275" y="108040"/>
                    <a:pt x="81674" y="118232"/>
                  </a:cubicBezTo>
                  <a:cubicBezTo>
                    <a:pt x="83525" y="123781"/>
                    <a:pt x="81294" y="130664"/>
                    <a:pt x="77785" y="135345"/>
                  </a:cubicBezTo>
                  <a:cubicBezTo>
                    <a:pt x="68041" y="148342"/>
                    <a:pt x="49206" y="151628"/>
                    <a:pt x="33447" y="155569"/>
                  </a:cubicBezTo>
                  <a:cubicBezTo>
                    <a:pt x="22619" y="158277"/>
                    <a:pt x="11161" y="154013"/>
                    <a:pt x="0" y="15401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5"/>
            <p:cNvSpPr/>
            <p:nvPr/>
          </p:nvSpPr>
          <p:spPr>
            <a:xfrm>
              <a:off x="7686932" y="1575125"/>
              <a:ext cx="2036125" cy="4355950"/>
            </a:xfrm>
            <a:custGeom>
              <a:avLst/>
              <a:gdLst/>
              <a:ahLst/>
              <a:cxnLst/>
              <a:rect l="l" t="t" r="r" b="b"/>
              <a:pathLst>
                <a:path w="81445" h="174238" extrusionOk="0">
                  <a:moveTo>
                    <a:pt x="81445" y="0"/>
                  </a:moveTo>
                  <a:cubicBezTo>
                    <a:pt x="51367" y="4298"/>
                    <a:pt x="6503" y="12209"/>
                    <a:pt x="550" y="42004"/>
                  </a:cubicBezTo>
                  <a:cubicBezTo>
                    <a:pt x="-1490" y="52215"/>
                    <a:pt x="3996" y="63562"/>
                    <a:pt x="10662" y="71562"/>
                  </a:cubicBezTo>
                  <a:cubicBezTo>
                    <a:pt x="17534" y="79809"/>
                    <a:pt x="28343" y="86643"/>
                    <a:pt x="30108" y="97231"/>
                  </a:cubicBezTo>
                  <a:cubicBezTo>
                    <a:pt x="31347" y="104666"/>
                    <a:pt x="31923" y="113048"/>
                    <a:pt x="28552" y="119789"/>
                  </a:cubicBezTo>
                  <a:cubicBezTo>
                    <a:pt x="24193" y="128506"/>
                    <a:pt x="16463" y="135900"/>
                    <a:pt x="14551" y="145457"/>
                  </a:cubicBezTo>
                  <a:cubicBezTo>
                    <a:pt x="13230" y="152058"/>
                    <a:pt x="16533" y="159131"/>
                    <a:pt x="19996" y="164904"/>
                  </a:cubicBezTo>
                  <a:cubicBezTo>
                    <a:pt x="21997" y="168239"/>
                    <a:pt x="26996" y="170349"/>
                    <a:pt x="26996" y="17423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5"/>
            <p:cNvSpPr/>
            <p:nvPr/>
          </p:nvSpPr>
          <p:spPr>
            <a:xfrm>
              <a:off x="7233950" y="-194450"/>
              <a:ext cx="2450225" cy="1327325"/>
            </a:xfrm>
            <a:custGeom>
              <a:avLst/>
              <a:gdLst/>
              <a:ahLst/>
              <a:cxnLst/>
              <a:rect l="l" t="t" r="r" b="b"/>
              <a:pathLst>
                <a:path w="98009" h="53093" extrusionOk="0">
                  <a:moveTo>
                    <a:pt x="0" y="0"/>
                  </a:moveTo>
                  <a:cubicBezTo>
                    <a:pt x="0" y="25516"/>
                    <a:pt x="31464" y="48171"/>
                    <a:pt x="56783" y="51337"/>
                  </a:cubicBezTo>
                  <a:cubicBezTo>
                    <a:pt x="65792" y="52463"/>
                    <a:pt x="75106" y="53896"/>
                    <a:pt x="84008" y="52115"/>
                  </a:cubicBezTo>
                  <a:cubicBezTo>
                    <a:pt x="88832" y="51150"/>
                    <a:pt x="93090" y="47448"/>
                    <a:pt x="98009" y="4744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Google Shape;45;p5"/>
            <p:cNvSpPr/>
            <p:nvPr/>
          </p:nvSpPr>
          <p:spPr>
            <a:xfrm>
              <a:off x="-777850" y="4520555"/>
              <a:ext cx="4705975" cy="1057025"/>
            </a:xfrm>
            <a:custGeom>
              <a:avLst/>
              <a:gdLst/>
              <a:ahLst/>
              <a:cxnLst/>
              <a:rect l="l" t="t" r="r" b="b"/>
              <a:pathLst>
                <a:path w="188239" h="42281" extrusionOk="0">
                  <a:moveTo>
                    <a:pt x="0" y="18306"/>
                  </a:moveTo>
                  <a:cubicBezTo>
                    <a:pt x="19535" y="-1222"/>
                    <a:pt x="55218" y="-3634"/>
                    <a:pt x="81674" y="4305"/>
                  </a:cubicBezTo>
                  <a:cubicBezTo>
                    <a:pt x="97492" y="9052"/>
                    <a:pt x="112796" y="15587"/>
                    <a:pt x="127567" y="22973"/>
                  </a:cubicBezTo>
                  <a:cubicBezTo>
                    <a:pt x="140012" y="29196"/>
                    <a:pt x="151178" y="39354"/>
                    <a:pt x="164903" y="41642"/>
                  </a:cubicBezTo>
                  <a:cubicBezTo>
                    <a:pt x="172576" y="42921"/>
                    <a:pt x="180460" y="41642"/>
                    <a:pt x="188239" y="4164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" name="Google Shape;46;p5"/>
          <p:cNvSpPr/>
          <p:nvPr/>
        </p:nvSpPr>
        <p:spPr>
          <a:xfrm rot="8100000" flipH="1">
            <a:off x="344340" y="5198174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" name="Google Shape;47;p5"/>
          <p:cNvSpPr/>
          <p:nvPr/>
        </p:nvSpPr>
        <p:spPr>
          <a:xfrm rot="8100000" flipH="1">
            <a:off x="10621940" y="1781640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2"/>
          </p:nvPr>
        </p:nvSpPr>
        <p:spPr>
          <a:xfrm>
            <a:off x="2286903" y="3885967"/>
            <a:ext cx="33408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3"/>
          </p:nvPr>
        </p:nvSpPr>
        <p:spPr>
          <a:xfrm>
            <a:off x="6564300" y="3885967"/>
            <a:ext cx="33408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6564317" y="4408600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2286883" y="4408600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6"/>
          <p:cNvGrpSpPr/>
          <p:nvPr/>
        </p:nvGrpSpPr>
        <p:grpSpPr>
          <a:xfrm>
            <a:off x="-561966" y="-181500"/>
            <a:ext cx="13863100" cy="7339800"/>
            <a:chOff x="-421475" y="-136125"/>
            <a:chExt cx="10397325" cy="5504850"/>
          </a:xfrm>
        </p:grpSpPr>
        <p:sp>
          <p:nvSpPr>
            <p:cNvPr id="55" name="Google Shape;55;p6"/>
            <p:cNvSpPr/>
            <p:nvPr/>
          </p:nvSpPr>
          <p:spPr>
            <a:xfrm>
              <a:off x="6592225" y="-136125"/>
              <a:ext cx="3383625" cy="2800250"/>
            </a:xfrm>
            <a:custGeom>
              <a:avLst/>
              <a:gdLst/>
              <a:ahLst/>
              <a:cxnLst/>
              <a:rect l="l" t="t" r="r" b="b"/>
              <a:pathLst>
                <a:path w="135345" h="112010" extrusionOk="0">
                  <a:moveTo>
                    <a:pt x="0" y="0"/>
                  </a:moveTo>
                  <a:cubicBezTo>
                    <a:pt x="0" y="26291"/>
                    <a:pt x="22831" y="53775"/>
                    <a:pt x="47449" y="63006"/>
                  </a:cubicBezTo>
                  <a:cubicBezTo>
                    <a:pt x="63171" y="68901"/>
                    <a:pt x="81435" y="67162"/>
                    <a:pt x="96453" y="74673"/>
                  </a:cubicBezTo>
                  <a:cubicBezTo>
                    <a:pt x="107769" y="80332"/>
                    <a:pt x="114733" y="92173"/>
                    <a:pt x="123678" y="101120"/>
                  </a:cubicBezTo>
                  <a:cubicBezTo>
                    <a:pt x="126011" y="103454"/>
                    <a:pt x="128038" y="106141"/>
                    <a:pt x="130678" y="108121"/>
                  </a:cubicBezTo>
                  <a:cubicBezTo>
                    <a:pt x="132298" y="109336"/>
                    <a:pt x="135345" y="109985"/>
                    <a:pt x="135345" y="11201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6"/>
            <p:cNvSpPr/>
            <p:nvPr/>
          </p:nvSpPr>
          <p:spPr>
            <a:xfrm>
              <a:off x="-421475" y="3035175"/>
              <a:ext cx="2683575" cy="2333550"/>
            </a:xfrm>
            <a:custGeom>
              <a:avLst/>
              <a:gdLst/>
              <a:ahLst/>
              <a:cxnLst/>
              <a:rect l="l" t="t" r="r" b="b"/>
              <a:pathLst>
                <a:path w="107343" h="93342" extrusionOk="0">
                  <a:moveTo>
                    <a:pt x="0" y="0"/>
                  </a:moveTo>
                  <a:cubicBezTo>
                    <a:pt x="11621" y="3321"/>
                    <a:pt x="22854" y="10945"/>
                    <a:pt x="29558" y="21002"/>
                  </a:cubicBezTo>
                  <a:cubicBezTo>
                    <a:pt x="39605" y="36073"/>
                    <a:pt x="38533" y="57974"/>
                    <a:pt x="51338" y="70784"/>
                  </a:cubicBezTo>
                  <a:cubicBezTo>
                    <a:pt x="59175" y="78624"/>
                    <a:pt x="73033" y="75439"/>
                    <a:pt x="84007" y="77007"/>
                  </a:cubicBezTo>
                  <a:cubicBezTo>
                    <a:pt x="93407" y="78350"/>
                    <a:pt x="107343" y="83847"/>
                    <a:pt x="107343" y="9334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Google Shape;57;p6"/>
            <p:cNvSpPr/>
            <p:nvPr/>
          </p:nvSpPr>
          <p:spPr>
            <a:xfrm>
              <a:off x="8695840" y="3228050"/>
              <a:ext cx="793850" cy="1769600"/>
            </a:xfrm>
            <a:custGeom>
              <a:avLst/>
              <a:gdLst/>
              <a:ahLst/>
              <a:cxnLst/>
              <a:rect l="l" t="t" r="r" b="b"/>
              <a:pathLst>
                <a:path w="31754" h="70784" extrusionOk="0">
                  <a:moveTo>
                    <a:pt x="28643" y="0"/>
                  </a:moveTo>
                  <a:cubicBezTo>
                    <a:pt x="20177" y="0"/>
                    <a:pt x="10779" y="4623"/>
                    <a:pt x="6085" y="11668"/>
                  </a:cubicBezTo>
                  <a:cubicBezTo>
                    <a:pt x="-14" y="20823"/>
                    <a:pt x="-1251" y="33665"/>
                    <a:pt x="1418" y="44337"/>
                  </a:cubicBezTo>
                  <a:cubicBezTo>
                    <a:pt x="4673" y="57351"/>
                    <a:pt x="18339" y="70784"/>
                    <a:pt x="31754" y="7078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 rot="8100000" flipH="1">
            <a:off x="344340" y="2157440"/>
            <a:ext cx="543797" cy="42851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" name="Google Shape;60;p6"/>
          <p:cNvSpPr/>
          <p:nvPr/>
        </p:nvSpPr>
        <p:spPr>
          <a:xfrm rot="8100000" flipH="1">
            <a:off x="11446135" y="4216411"/>
            <a:ext cx="315256" cy="24844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0370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-862665" y="-1094674"/>
            <a:ext cx="14958685" cy="8450164"/>
            <a:chOff x="-646999" y="-821006"/>
            <a:chExt cx="11219014" cy="6337623"/>
          </a:xfrm>
        </p:grpSpPr>
        <p:sp>
          <p:nvSpPr>
            <p:cNvPr id="63" name="Google Shape;63;p7"/>
            <p:cNvSpPr/>
            <p:nvPr/>
          </p:nvSpPr>
          <p:spPr>
            <a:xfrm>
              <a:off x="5561600" y="-272250"/>
              <a:ext cx="4744850" cy="3772550"/>
            </a:xfrm>
            <a:custGeom>
              <a:avLst/>
              <a:gdLst/>
              <a:ahLst/>
              <a:cxnLst/>
              <a:rect l="l" t="t" r="r" b="b"/>
              <a:pathLst>
                <a:path w="189794" h="150902" extrusionOk="0">
                  <a:moveTo>
                    <a:pt x="0" y="0"/>
                  </a:moveTo>
                  <a:cubicBezTo>
                    <a:pt x="0" y="10631"/>
                    <a:pt x="622" y="22610"/>
                    <a:pt x="7000" y="31114"/>
                  </a:cubicBezTo>
                  <a:cubicBezTo>
                    <a:pt x="14509" y="41127"/>
                    <a:pt x="24587" y="49629"/>
                    <a:pt x="35781" y="55227"/>
                  </a:cubicBezTo>
                  <a:cubicBezTo>
                    <a:pt x="60818" y="67748"/>
                    <a:pt x="92670" y="63384"/>
                    <a:pt x="116676" y="77785"/>
                  </a:cubicBezTo>
                  <a:cubicBezTo>
                    <a:pt x="125561" y="83115"/>
                    <a:pt x="130978" y="94071"/>
                    <a:pt x="133011" y="104231"/>
                  </a:cubicBezTo>
                  <a:cubicBezTo>
                    <a:pt x="134672" y="112532"/>
                    <a:pt x="140892" y="119217"/>
                    <a:pt x="144679" y="126789"/>
                  </a:cubicBezTo>
                  <a:cubicBezTo>
                    <a:pt x="152306" y="142040"/>
                    <a:pt x="172742" y="150902"/>
                    <a:pt x="189794" y="1509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7"/>
            <p:cNvSpPr/>
            <p:nvPr/>
          </p:nvSpPr>
          <p:spPr>
            <a:xfrm>
              <a:off x="4180925" y="3800725"/>
              <a:ext cx="5367083" cy="1715893"/>
            </a:xfrm>
            <a:custGeom>
              <a:avLst/>
              <a:gdLst/>
              <a:ahLst/>
              <a:cxnLst/>
              <a:rect l="l" t="t" r="r" b="b"/>
              <a:pathLst>
                <a:path w="234909" h="75102" extrusionOk="0">
                  <a:moveTo>
                    <a:pt x="234909" y="5096"/>
                  </a:moveTo>
                  <a:cubicBezTo>
                    <a:pt x="225742" y="5096"/>
                    <a:pt x="216780" y="2343"/>
                    <a:pt x="207684" y="1206"/>
                  </a:cubicBezTo>
                  <a:cubicBezTo>
                    <a:pt x="188023" y="-1252"/>
                    <a:pt x="166965" y="70"/>
                    <a:pt x="148568" y="7429"/>
                  </a:cubicBezTo>
                  <a:cubicBezTo>
                    <a:pt x="127182" y="15984"/>
                    <a:pt x="112172" y="39422"/>
                    <a:pt x="89452" y="43210"/>
                  </a:cubicBezTo>
                  <a:cubicBezTo>
                    <a:pt x="74030" y="45781"/>
                    <a:pt x="57613" y="42932"/>
                    <a:pt x="42781" y="47877"/>
                  </a:cubicBezTo>
                  <a:cubicBezTo>
                    <a:pt x="33091" y="51108"/>
                    <a:pt x="23915" y="55754"/>
                    <a:pt x="14779" y="60323"/>
                  </a:cubicBezTo>
                  <a:cubicBezTo>
                    <a:pt x="8548" y="63439"/>
                    <a:pt x="0" y="68135"/>
                    <a:pt x="0" y="751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" name="Google Shape;65;p7"/>
            <p:cNvSpPr/>
            <p:nvPr/>
          </p:nvSpPr>
          <p:spPr>
            <a:xfrm rot="-2700000">
              <a:off x="8266172" y="-719516"/>
              <a:ext cx="1494261" cy="2914447"/>
            </a:xfrm>
            <a:custGeom>
              <a:avLst/>
              <a:gdLst/>
              <a:ahLst/>
              <a:cxnLst/>
              <a:rect l="l" t="t" r="r" b="b"/>
              <a:pathLst>
                <a:path w="59771" h="116579" extrusionOk="0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7"/>
            <p:cNvSpPr/>
            <p:nvPr/>
          </p:nvSpPr>
          <p:spPr>
            <a:xfrm rot="10800000" flipH="1">
              <a:off x="-646999" y="3885952"/>
              <a:ext cx="2310371" cy="1471030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60000" y="591800"/>
            <a:ext cx="5136000" cy="1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960000" y="2200400"/>
            <a:ext cx="5136000" cy="3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4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1808434" y="-1353971"/>
            <a:ext cx="9702916" cy="7654516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 rot="-2700000" flipH="1">
            <a:off x="11477681" y="1531665"/>
            <a:ext cx="408976" cy="32228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" name="Google Shape;72;p8"/>
          <p:cNvSpPr/>
          <p:nvPr/>
        </p:nvSpPr>
        <p:spPr>
          <a:xfrm rot="3600026">
            <a:off x="-2434660" y="3925772"/>
            <a:ext cx="6016101" cy="474603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 rot="3600017">
            <a:off x="9826292" y="4706161"/>
            <a:ext cx="4692661" cy="370198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 rot="-2700000" flipH="1">
            <a:off x="-235145" y="2121605"/>
            <a:ext cx="777231" cy="70336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" name="Google Shape;75;p8"/>
          <p:cNvSpPr/>
          <p:nvPr/>
        </p:nvSpPr>
        <p:spPr>
          <a:xfrm rot="-2700000" flipH="1">
            <a:off x="10001522" y="3771471"/>
            <a:ext cx="777231" cy="70336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637200" y="1578000"/>
            <a:ext cx="6917600" cy="3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3333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862633" y="-1250773"/>
            <a:ext cx="13359420" cy="9100673"/>
            <a:chOff x="-646975" y="-938080"/>
            <a:chExt cx="10019565" cy="6825505"/>
          </a:xfrm>
        </p:grpSpPr>
        <p:sp>
          <p:nvSpPr>
            <p:cNvPr id="79" name="Google Shape;79;p9"/>
            <p:cNvSpPr/>
            <p:nvPr/>
          </p:nvSpPr>
          <p:spPr>
            <a:xfrm>
              <a:off x="680625" y="-43650"/>
              <a:ext cx="4034825" cy="5931075"/>
            </a:xfrm>
            <a:custGeom>
              <a:avLst/>
              <a:gdLst/>
              <a:ahLst/>
              <a:cxnLst/>
              <a:rect l="l" t="t" r="r" b="b"/>
              <a:pathLst>
                <a:path w="161393" h="237243" extrusionOk="0">
                  <a:moveTo>
                    <a:pt x="150124" y="0"/>
                  </a:moveTo>
                  <a:cubicBezTo>
                    <a:pt x="163197" y="3269"/>
                    <a:pt x="163211" y="27285"/>
                    <a:pt x="157902" y="39670"/>
                  </a:cubicBezTo>
                  <a:cubicBezTo>
                    <a:pt x="147974" y="62830"/>
                    <a:pt x="124249" y="80712"/>
                    <a:pt x="100342" y="88674"/>
                  </a:cubicBezTo>
                  <a:cubicBezTo>
                    <a:pt x="91472" y="91628"/>
                    <a:pt x="87536" y="106440"/>
                    <a:pt x="91007" y="115121"/>
                  </a:cubicBezTo>
                  <a:cubicBezTo>
                    <a:pt x="95497" y="126352"/>
                    <a:pt x="106743" y="134501"/>
                    <a:pt x="109676" y="146235"/>
                  </a:cubicBezTo>
                  <a:cubicBezTo>
                    <a:pt x="110972" y="151421"/>
                    <a:pt x="108535" y="157208"/>
                    <a:pt x="105786" y="161792"/>
                  </a:cubicBezTo>
                  <a:cubicBezTo>
                    <a:pt x="96546" y="177199"/>
                    <a:pt x="72843" y="176936"/>
                    <a:pt x="55227" y="180460"/>
                  </a:cubicBezTo>
                  <a:cubicBezTo>
                    <a:pt x="45006" y="182505"/>
                    <a:pt x="33694" y="179467"/>
                    <a:pt x="24113" y="183572"/>
                  </a:cubicBezTo>
                  <a:cubicBezTo>
                    <a:pt x="6085" y="191296"/>
                    <a:pt x="0" y="217630"/>
                    <a:pt x="0" y="23724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0" name="Google Shape;80;p9"/>
            <p:cNvGrpSpPr/>
            <p:nvPr/>
          </p:nvGrpSpPr>
          <p:grpSpPr>
            <a:xfrm rot="10800000">
              <a:off x="2712750" y="4093325"/>
              <a:ext cx="5133775" cy="1263711"/>
              <a:chOff x="2946100" y="-106950"/>
              <a:chExt cx="5133775" cy="1263711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2946100" y="-106950"/>
                <a:ext cx="5133775" cy="1145250"/>
              </a:xfrm>
              <a:custGeom>
                <a:avLst/>
                <a:gdLst/>
                <a:ahLst/>
                <a:cxnLst/>
                <a:rect l="l" t="t" r="r" b="b"/>
                <a:pathLst>
                  <a:path w="205351" h="45810" extrusionOk="0">
                    <a:moveTo>
                      <a:pt x="0" y="3111"/>
                    </a:moveTo>
                    <a:cubicBezTo>
                      <a:pt x="0" y="22732"/>
                      <a:pt x="21273" y="43999"/>
                      <a:pt x="40836" y="45504"/>
                    </a:cubicBezTo>
                    <a:cubicBezTo>
                      <a:pt x="49686" y="46185"/>
                      <a:pt x="59123" y="45886"/>
                      <a:pt x="67283" y="42392"/>
                    </a:cubicBezTo>
                    <a:cubicBezTo>
                      <a:pt x="78174" y="37728"/>
                      <a:pt x="88131" y="29179"/>
                      <a:pt x="99953" y="28391"/>
                    </a:cubicBezTo>
                    <a:cubicBezTo>
                      <a:pt x="106957" y="27924"/>
                      <a:pt x="114676" y="26807"/>
                      <a:pt x="120954" y="29947"/>
                    </a:cubicBezTo>
                    <a:cubicBezTo>
                      <a:pt x="133274" y="36110"/>
                      <a:pt x="146517" y="44028"/>
                      <a:pt x="160236" y="42781"/>
                    </a:cubicBezTo>
                    <a:cubicBezTo>
                      <a:pt x="180875" y="40904"/>
                      <a:pt x="205351" y="20725"/>
                      <a:pt x="205351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" name="Google Shape;82;p9"/>
              <p:cNvSpPr/>
              <p:nvPr/>
            </p:nvSpPr>
            <p:spPr>
              <a:xfrm>
                <a:off x="5684090" y="880936"/>
                <a:ext cx="472550" cy="275825"/>
              </a:xfrm>
              <a:custGeom>
                <a:avLst/>
                <a:gdLst/>
                <a:ahLst/>
                <a:cxnLst/>
                <a:rect l="l" t="t" r="r" b="b"/>
                <a:pathLst>
                  <a:path w="18902" h="11033" extrusionOk="0">
                    <a:moveTo>
                      <a:pt x="8323" y="155"/>
                    </a:moveTo>
                    <a:cubicBezTo>
                      <a:pt x="4757" y="1344"/>
                      <a:pt x="-1862" y="5434"/>
                      <a:pt x="545" y="8322"/>
                    </a:cubicBezTo>
                    <a:cubicBezTo>
                      <a:pt x="4302" y="12831"/>
                      <a:pt x="14524" y="11074"/>
                      <a:pt x="18046" y="6378"/>
                    </a:cubicBezTo>
                    <a:cubicBezTo>
                      <a:pt x="19138" y="4922"/>
                      <a:pt x="19285" y="1747"/>
                      <a:pt x="17657" y="933"/>
                    </a:cubicBezTo>
                    <a:cubicBezTo>
                      <a:pt x="14864" y="-463"/>
                      <a:pt x="11445" y="155"/>
                      <a:pt x="8323" y="155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3" name="Google Shape;83;p9"/>
            <p:cNvSpPr/>
            <p:nvPr/>
          </p:nvSpPr>
          <p:spPr>
            <a:xfrm>
              <a:off x="-646975" y="-433079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" name="Google Shape;84;p9"/>
            <p:cNvGrpSpPr/>
            <p:nvPr/>
          </p:nvGrpSpPr>
          <p:grpSpPr>
            <a:xfrm flipH="1">
              <a:off x="5712091" y="-938080"/>
              <a:ext cx="3660499" cy="1988257"/>
              <a:chOff x="919620" y="4052663"/>
              <a:chExt cx="836992" cy="454625"/>
            </a:xfrm>
          </p:grpSpPr>
          <p:sp>
            <p:nvSpPr>
              <p:cNvPr id="85" name="Google Shape;85;p9"/>
              <p:cNvSpPr/>
              <p:nvPr/>
            </p:nvSpPr>
            <p:spPr>
              <a:xfrm>
                <a:off x="919620" y="4052663"/>
                <a:ext cx="714025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28561" h="18185" extrusionOk="0">
                    <a:moveTo>
                      <a:pt x="25102" y="0"/>
                    </a:moveTo>
                    <a:lnTo>
                      <a:pt x="24933" y="121"/>
                    </a:lnTo>
                    <a:cubicBezTo>
                      <a:pt x="25885" y="1422"/>
                      <a:pt x="26873" y="2760"/>
                      <a:pt x="27476" y="4279"/>
                    </a:cubicBezTo>
                    <a:cubicBezTo>
                      <a:pt x="28343" y="6424"/>
                      <a:pt x="28223" y="8508"/>
                      <a:pt x="27162" y="10002"/>
                    </a:cubicBezTo>
                    <a:cubicBezTo>
                      <a:pt x="26449" y="11014"/>
                      <a:pt x="25363" y="11609"/>
                      <a:pt x="24228" y="11609"/>
                    </a:cubicBezTo>
                    <a:cubicBezTo>
                      <a:pt x="24174" y="11609"/>
                      <a:pt x="24120" y="11608"/>
                      <a:pt x="24066" y="11605"/>
                    </a:cubicBezTo>
                    <a:cubicBezTo>
                      <a:pt x="23343" y="11569"/>
                      <a:pt x="22439" y="11123"/>
                      <a:pt x="21487" y="10653"/>
                    </a:cubicBezTo>
                    <a:cubicBezTo>
                      <a:pt x="20378" y="10094"/>
                      <a:pt x="19146" y="9477"/>
                      <a:pt x="18004" y="9477"/>
                    </a:cubicBezTo>
                    <a:cubicBezTo>
                      <a:pt x="17670" y="9477"/>
                      <a:pt x="17342" y="9530"/>
                      <a:pt x="17028" y="9653"/>
                    </a:cubicBezTo>
                    <a:cubicBezTo>
                      <a:pt x="16172" y="9991"/>
                      <a:pt x="15510" y="10797"/>
                      <a:pt x="14991" y="12123"/>
                    </a:cubicBezTo>
                    <a:cubicBezTo>
                      <a:pt x="14847" y="12509"/>
                      <a:pt x="14726" y="12991"/>
                      <a:pt x="14582" y="13497"/>
                    </a:cubicBezTo>
                    <a:cubicBezTo>
                      <a:pt x="14100" y="15280"/>
                      <a:pt x="13497" y="17510"/>
                      <a:pt x="11545" y="17907"/>
                    </a:cubicBezTo>
                    <a:cubicBezTo>
                      <a:pt x="11328" y="17952"/>
                      <a:pt x="11119" y="17973"/>
                      <a:pt x="10919" y="17973"/>
                    </a:cubicBezTo>
                    <a:cubicBezTo>
                      <a:pt x="8852" y="17973"/>
                      <a:pt x="7638" y="15698"/>
                      <a:pt x="6363" y="13292"/>
                    </a:cubicBezTo>
                    <a:cubicBezTo>
                      <a:pt x="5036" y="10783"/>
                      <a:pt x="3672" y="8211"/>
                      <a:pt x="1209" y="8211"/>
                    </a:cubicBezTo>
                    <a:cubicBezTo>
                      <a:pt x="833" y="8211"/>
                      <a:pt x="432" y="8271"/>
                      <a:pt x="1" y="8400"/>
                    </a:cubicBezTo>
                    <a:lnTo>
                      <a:pt x="61" y="8604"/>
                    </a:lnTo>
                    <a:cubicBezTo>
                      <a:pt x="466" y="8481"/>
                      <a:pt x="843" y="8424"/>
                      <a:pt x="1198" y="8424"/>
                    </a:cubicBezTo>
                    <a:cubicBezTo>
                      <a:pt x="3550" y="8424"/>
                      <a:pt x="4884" y="10938"/>
                      <a:pt x="6183" y="13389"/>
                    </a:cubicBezTo>
                    <a:cubicBezTo>
                      <a:pt x="7436" y="15751"/>
                      <a:pt x="8725" y="18185"/>
                      <a:pt x="10931" y="18185"/>
                    </a:cubicBezTo>
                    <a:cubicBezTo>
                      <a:pt x="11148" y="18185"/>
                      <a:pt x="11365" y="18161"/>
                      <a:pt x="11593" y="18113"/>
                    </a:cubicBezTo>
                    <a:cubicBezTo>
                      <a:pt x="13666" y="17690"/>
                      <a:pt x="14281" y="15389"/>
                      <a:pt x="14787" y="13545"/>
                    </a:cubicBezTo>
                    <a:cubicBezTo>
                      <a:pt x="14919" y="13051"/>
                      <a:pt x="15052" y="12569"/>
                      <a:pt x="15184" y="12195"/>
                    </a:cubicBezTo>
                    <a:cubicBezTo>
                      <a:pt x="15679" y="10931"/>
                      <a:pt x="16305" y="10159"/>
                      <a:pt x="17112" y="9846"/>
                    </a:cubicBezTo>
                    <a:cubicBezTo>
                      <a:pt x="17404" y="9732"/>
                      <a:pt x="17708" y="9682"/>
                      <a:pt x="18021" y="9682"/>
                    </a:cubicBezTo>
                    <a:cubicBezTo>
                      <a:pt x="19091" y="9682"/>
                      <a:pt x="20264" y="10265"/>
                      <a:pt x="21402" y="10834"/>
                    </a:cubicBezTo>
                    <a:cubicBezTo>
                      <a:pt x="22366" y="11316"/>
                      <a:pt x="23282" y="11774"/>
                      <a:pt x="24066" y="11810"/>
                    </a:cubicBezTo>
                    <a:cubicBezTo>
                      <a:pt x="24122" y="11812"/>
                      <a:pt x="24177" y="11814"/>
                      <a:pt x="24233" y="11814"/>
                    </a:cubicBezTo>
                    <a:cubicBezTo>
                      <a:pt x="25426" y="11814"/>
                      <a:pt x="26571" y="11194"/>
                      <a:pt x="27331" y="10123"/>
                    </a:cubicBezTo>
                    <a:cubicBezTo>
                      <a:pt x="28440" y="8580"/>
                      <a:pt x="28560" y="6411"/>
                      <a:pt x="27668" y="4206"/>
                    </a:cubicBezTo>
                    <a:cubicBezTo>
                      <a:pt x="27054" y="2664"/>
                      <a:pt x="26066" y="1302"/>
                      <a:pt x="25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1697862" y="4347531"/>
                <a:ext cx="587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820" extrusionOk="0">
                    <a:moveTo>
                      <a:pt x="1072" y="205"/>
                    </a:moveTo>
                    <a:cubicBezTo>
                      <a:pt x="1482" y="205"/>
                      <a:pt x="1832" y="543"/>
                      <a:pt x="2001" y="1109"/>
                    </a:cubicBezTo>
                    <a:cubicBezTo>
                      <a:pt x="2133" y="1567"/>
                      <a:pt x="2085" y="2001"/>
                      <a:pt x="1868" y="2302"/>
                    </a:cubicBezTo>
                    <a:cubicBezTo>
                      <a:pt x="1711" y="2495"/>
                      <a:pt x="1506" y="2616"/>
                      <a:pt x="1289" y="2616"/>
                    </a:cubicBezTo>
                    <a:cubicBezTo>
                      <a:pt x="928" y="2616"/>
                      <a:pt x="603" y="2314"/>
                      <a:pt x="410" y="1796"/>
                    </a:cubicBezTo>
                    <a:cubicBezTo>
                      <a:pt x="217" y="1314"/>
                      <a:pt x="241" y="856"/>
                      <a:pt x="446" y="543"/>
                    </a:cubicBezTo>
                    <a:cubicBezTo>
                      <a:pt x="603" y="326"/>
                      <a:pt x="820" y="205"/>
                      <a:pt x="1072" y="205"/>
                    </a:cubicBezTo>
                    <a:close/>
                    <a:moveTo>
                      <a:pt x="1072" y="0"/>
                    </a:moveTo>
                    <a:cubicBezTo>
                      <a:pt x="759" y="0"/>
                      <a:pt x="470" y="157"/>
                      <a:pt x="277" y="422"/>
                    </a:cubicBezTo>
                    <a:cubicBezTo>
                      <a:pt x="24" y="795"/>
                      <a:pt x="0" y="1314"/>
                      <a:pt x="217" y="1868"/>
                    </a:cubicBezTo>
                    <a:cubicBezTo>
                      <a:pt x="446" y="2471"/>
                      <a:pt x="844" y="2820"/>
                      <a:pt x="1289" y="2820"/>
                    </a:cubicBezTo>
                    <a:cubicBezTo>
                      <a:pt x="1578" y="2820"/>
                      <a:pt x="1844" y="2675"/>
                      <a:pt x="2025" y="2423"/>
                    </a:cubicBezTo>
                    <a:cubicBezTo>
                      <a:pt x="2290" y="2073"/>
                      <a:pt x="2350" y="1567"/>
                      <a:pt x="2194" y="1049"/>
                    </a:cubicBezTo>
                    <a:cubicBezTo>
                      <a:pt x="2001" y="386"/>
                      <a:pt x="1578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7" name="Google Shape;87;p9"/>
            <p:cNvSpPr/>
            <p:nvPr/>
          </p:nvSpPr>
          <p:spPr>
            <a:xfrm rot="-9826972" flipH="1">
              <a:off x="3137774" y="880814"/>
              <a:ext cx="615340" cy="511252"/>
            </a:xfrm>
            <a:custGeom>
              <a:avLst/>
              <a:gdLst/>
              <a:ahLst/>
              <a:cxnLst/>
              <a:rect l="l" t="t" r="r" b="b"/>
              <a:pathLst>
                <a:path w="5628" h="4676" extrusionOk="0">
                  <a:moveTo>
                    <a:pt x="3785" y="205"/>
                  </a:moveTo>
                  <a:cubicBezTo>
                    <a:pt x="4122" y="205"/>
                    <a:pt x="4460" y="337"/>
                    <a:pt x="4701" y="554"/>
                  </a:cubicBezTo>
                  <a:cubicBezTo>
                    <a:pt x="5242" y="1036"/>
                    <a:pt x="5411" y="1844"/>
                    <a:pt x="5146" y="2651"/>
                  </a:cubicBezTo>
                  <a:cubicBezTo>
                    <a:pt x="4809" y="3652"/>
                    <a:pt x="3941" y="4362"/>
                    <a:pt x="2929" y="4459"/>
                  </a:cubicBezTo>
                  <a:cubicBezTo>
                    <a:pt x="2880" y="4471"/>
                    <a:pt x="2821" y="4471"/>
                    <a:pt x="2773" y="4471"/>
                  </a:cubicBezTo>
                  <a:cubicBezTo>
                    <a:pt x="1760" y="4471"/>
                    <a:pt x="242" y="3712"/>
                    <a:pt x="218" y="2675"/>
                  </a:cubicBezTo>
                  <a:cubicBezTo>
                    <a:pt x="205" y="2543"/>
                    <a:pt x="229" y="2458"/>
                    <a:pt x="290" y="2399"/>
                  </a:cubicBezTo>
                  <a:cubicBezTo>
                    <a:pt x="374" y="2314"/>
                    <a:pt x="531" y="2302"/>
                    <a:pt x="748" y="2302"/>
                  </a:cubicBezTo>
                  <a:lnTo>
                    <a:pt x="1025" y="2302"/>
                  </a:lnTo>
                  <a:cubicBezTo>
                    <a:pt x="1471" y="2302"/>
                    <a:pt x="1929" y="2241"/>
                    <a:pt x="2242" y="1820"/>
                  </a:cubicBezTo>
                  <a:cubicBezTo>
                    <a:pt x="2387" y="1627"/>
                    <a:pt x="2483" y="1410"/>
                    <a:pt x="2580" y="1205"/>
                  </a:cubicBezTo>
                  <a:cubicBezTo>
                    <a:pt x="2700" y="940"/>
                    <a:pt x="2808" y="699"/>
                    <a:pt x="3001" y="506"/>
                  </a:cubicBezTo>
                  <a:cubicBezTo>
                    <a:pt x="3194" y="313"/>
                    <a:pt x="3471" y="205"/>
                    <a:pt x="3785" y="205"/>
                  </a:cubicBezTo>
                  <a:close/>
                  <a:moveTo>
                    <a:pt x="3785" y="0"/>
                  </a:moveTo>
                  <a:cubicBezTo>
                    <a:pt x="3423" y="0"/>
                    <a:pt x="3086" y="133"/>
                    <a:pt x="2856" y="362"/>
                  </a:cubicBezTo>
                  <a:cubicBezTo>
                    <a:pt x="2639" y="578"/>
                    <a:pt x="2507" y="856"/>
                    <a:pt x="2387" y="1121"/>
                  </a:cubicBezTo>
                  <a:cubicBezTo>
                    <a:pt x="2302" y="1326"/>
                    <a:pt x="2206" y="1531"/>
                    <a:pt x="2085" y="1700"/>
                  </a:cubicBezTo>
                  <a:cubicBezTo>
                    <a:pt x="1796" y="2073"/>
                    <a:pt x="1386" y="2097"/>
                    <a:pt x="1025" y="2097"/>
                  </a:cubicBezTo>
                  <a:lnTo>
                    <a:pt x="748" y="2097"/>
                  </a:lnTo>
                  <a:cubicBezTo>
                    <a:pt x="519" y="2097"/>
                    <a:pt x="290" y="2109"/>
                    <a:pt x="146" y="2254"/>
                  </a:cubicBezTo>
                  <a:cubicBezTo>
                    <a:pt x="49" y="2350"/>
                    <a:pt x="1" y="2495"/>
                    <a:pt x="12" y="2675"/>
                  </a:cubicBezTo>
                  <a:cubicBezTo>
                    <a:pt x="37" y="3880"/>
                    <a:pt x="1688" y="4676"/>
                    <a:pt x="2773" y="4676"/>
                  </a:cubicBezTo>
                  <a:cubicBezTo>
                    <a:pt x="2832" y="4676"/>
                    <a:pt x="2893" y="4676"/>
                    <a:pt x="2941" y="4664"/>
                  </a:cubicBezTo>
                  <a:cubicBezTo>
                    <a:pt x="4037" y="4568"/>
                    <a:pt x="4977" y="3796"/>
                    <a:pt x="5339" y="2712"/>
                  </a:cubicBezTo>
                  <a:cubicBezTo>
                    <a:pt x="5628" y="1832"/>
                    <a:pt x="5435" y="940"/>
                    <a:pt x="4845" y="398"/>
                  </a:cubicBezTo>
                  <a:cubicBezTo>
                    <a:pt x="4556" y="145"/>
                    <a:pt x="4182" y="0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6096000" y="1950633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6096000" y="3276233"/>
            <a:ext cx="5136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8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684943" flipH="1">
            <a:off x="-2354325" y="-1016978"/>
            <a:ext cx="5317612" cy="4521196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0"/>
          <p:cNvSpPr/>
          <p:nvPr/>
        </p:nvSpPr>
        <p:spPr>
          <a:xfrm rot="-813977">
            <a:off x="7465189" y="3965227"/>
            <a:ext cx="7544835" cy="595202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0"/>
          <p:cNvSpPr/>
          <p:nvPr/>
        </p:nvSpPr>
        <p:spPr>
          <a:xfrm rot="-813966">
            <a:off x="-1843084" y="3786374"/>
            <a:ext cx="5861848" cy="4624341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0"/>
          <p:cNvSpPr/>
          <p:nvPr/>
        </p:nvSpPr>
        <p:spPr>
          <a:xfrm rot="-684808" flipH="1">
            <a:off x="2657294" y="2444199"/>
            <a:ext cx="652401" cy="554704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0"/>
          <p:cNvSpPr/>
          <p:nvPr/>
        </p:nvSpPr>
        <p:spPr>
          <a:xfrm rot="9000178" flipH="1">
            <a:off x="10317185" y="4441024"/>
            <a:ext cx="1322324" cy="1124331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6096000" y="719333"/>
            <a:ext cx="5136000" cy="1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37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733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4118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7BB2569-4D95-EEC8-DE74-3E436C2397C0}"/>
              </a:ext>
            </a:extLst>
          </p:cNvPr>
          <p:cNvSpPr txBox="1">
            <a:spLocks/>
          </p:cNvSpPr>
          <p:nvPr/>
        </p:nvSpPr>
        <p:spPr>
          <a:xfrm>
            <a:off x="1524000" y="442140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ar-KW" sz="3400" i="1" kern="0" dirty="0">
                <a:solidFill>
                  <a:srgbClr val="717C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مع العزم نبني القوة</a:t>
            </a:r>
            <a:endParaRPr lang="en-US" sz="3400" i="1" kern="0" dirty="0">
              <a:solidFill>
                <a:srgbClr val="717CB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A035321-FE35-B6E3-9F9C-667A4D211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16021" r="29665" b="30781"/>
          <a:stretch/>
        </p:blipFill>
        <p:spPr>
          <a:xfrm>
            <a:off x="4635500" y="990600"/>
            <a:ext cx="2857500" cy="3289300"/>
          </a:xfrm>
          <a:prstGeom prst="rect">
            <a:avLst/>
          </a:prstGeom>
        </p:spPr>
      </p:pic>
      <p:pic>
        <p:nvPicPr>
          <p:cNvPr id="14" name="Picture 13" descr="A picture containing lamp&#10;&#10;Description automatically generated">
            <a:extLst>
              <a:ext uri="{FF2B5EF4-FFF2-40B4-BE49-F238E27FC236}">
                <a16:creationId xmlns:a16="http://schemas.microsoft.com/office/drawing/2014/main" id="{DD9B6790-BEEB-C2BE-DEB6-953B60B6F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636" y="0"/>
            <a:ext cx="2030364" cy="2030364"/>
          </a:xfrm>
          <a:prstGeom prst="rect">
            <a:avLst/>
          </a:prstGeom>
        </p:spPr>
      </p:pic>
      <p:pic>
        <p:nvPicPr>
          <p:cNvPr id="15" name="Picture 14" descr="A blue lightning bolt on a black background&#10;&#10;Description automatically generated">
            <a:extLst>
              <a:ext uri="{FF2B5EF4-FFF2-40B4-BE49-F238E27FC236}">
                <a16:creationId xmlns:a16="http://schemas.microsoft.com/office/drawing/2014/main" id="{7BCB7CA0-2849-8516-621C-20B4E909A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11" y="117262"/>
            <a:ext cx="1840413" cy="18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3A0DD4-2B3C-B0C5-F9EC-0C28A12B3662}"/>
              </a:ext>
            </a:extLst>
          </p:cNvPr>
          <p:cNvSpPr txBox="1">
            <a:spLocks/>
          </p:cNvSpPr>
          <p:nvPr/>
        </p:nvSpPr>
        <p:spPr>
          <a:xfrm>
            <a:off x="406392" y="98806"/>
            <a:ext cx="11379216" cy="78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4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ar-KW" sz="5400" kern="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المقدمة</a:t>
            </a:r>
            <a:endParaRPr lang="en-US" sz="5400" kern="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person and person standing next to a table&#10;&#10;Description automatically generated">
            <a:extLst>
              <a:ext uri="{FF2B5EF4-FFF2-40B4-BE49-F238E27FC236}">
                <a16:creationId xmlns:a16="http://schemas.microsoft.com/office/drawing/2014/main" id="{7A8B256E-39D9-7AA4-8B2B-2E699EF20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299983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206D-0632-517B-6B23-F3BAD6F5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2" y="98806"/>
            <a:ext cx="11379216" cy="782817"/>
          </a:xfrm>
        </p:spPr>
        <p:txBody>
          <a:bodyPr anchor="ctr">
            <a:noAutofit/>
          </a:bodyPr>
          <a:lstStyle/>
          <a:p>
            <a:r>
              <a:rPr lang="ar-KW" sz="5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المشكلة</a:t>
            </a:r>
            <a:endParaRPr lang="en-US" sz="54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C437AEE-40FE-3BDC-9C3A-683B890FF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92" y="226009"/>
            <a:ext cx="617383" cy="617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46E852-23AA-65EE-DE47-4A39DA93E3B6}"/>
              </a:ext>
            </a:extLst>
          </p:cNvPr>
          <p:cNvSpPr txBox="1"/>
          <p:nvPr/>
        </p:nvSpPr>
        <p:spPr>
          <a:xfrm>
            <a:off x="0" y="881623"/>
            <a:ext cx="11785608" cy="42392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r" rt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ar-KW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صعوبة وصول اصحاب الاعاقة وفترات التعافي الى التأهيل الطبي.</a:t>
            </a:r>
          </a:p>
          <a:p>
            <a:pPr marL="457200" indent="-457200" algn="r" rt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ar-KW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نقص التفاعل والالتزام بتمارين التأهيل المعنية.</a:t>
            </a:r>
          </a:p>
          <a:p>
            <a:pPr marL="457200" indent="-457200" algn="r" rt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ar-KW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صعوبة متابعة التقدم والتحسن بشكل فعال.</a:t>
            </a:r>
            <a:endParaRPr lang="ar-KW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 descr="A leg and a leg with a cross&#10;&#10;Description automatically generated with medium confidence">
            <a:extLst>
              <a:ext uri="{FF2B5EF4-FFF2-40B4-BE49-F238E27FC236}">
                <a16:creationId xmlns:a16="http://schemas.microsoft.com/office/drawing/2014/main" id="{6923C0FD-2F50-F77B-8E41-E61A7F203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50" y="3105747"/>
            <a:ext cx="1153504" cy="1051968"/>
          </a:xfrm>
          <a:prstGeom prst="rect">
            <a:avLst/>
          </a:prstGeom>
        </p:spPr>
      </p:pic>
      <p:pic>
        <p:nvPicPr>
          <p:cNvPr id="13" name="Picture 12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38CFE02E-2B5D-34AE-B627-8C90D0F8A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127" y="1613018"/>
            <a:ext cx="646505" cy="646505"/>
          </a:xfrm>
          <a:prstGeom prst="rect">
            <a:avLst/>
          </a:prstGeom>
        </p:spPr>
      </p:pic>
      <p:pic>
        <p:nvPicPr>
          <p:cNvPr id="16" name="Picture 15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08C6AF6C-DDA1-C611-2855-C944CC7D6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823" y="4583334"/>
            <a:ext cx="646505" cy="646505"/>
          </a:xfrm>
          <a:prstGeom prst="rect">
            <a:avLst/>
          </a:prstGeom>
        </p:spPr>
      </p:pic>
      <p:pic>
        <p:nvPicPr>
          <p:cNvPr id="17" name="Picture 16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4228305D-3097-DB8F-0F07-0F22168CA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823" y="3105747"/>
            <a:ext cx="646505" cy="646505"/>
          </a:xfrm>
          <a:prstGeom prst="rect">
            <a:avLst/>
          </a:prstGeom>
        </p:spPr>
      </p:pic>
      <p:pic>
        <p:nvPicPr>
          <p:cNvPr id="8" name="Picture 7" descr="A pink and white circle with a number&#10;&#10;Description automatically generated">
            <a:extLst>
              <a:ext uri="{FF2B5EF4-FFF2-40B4-BE49-F238E27FC236}">
                <a16:creationId xmlns:a16="http://schemas.microsoft.com/office/drawing/2014/main" id="{6D446D43-45A7-1A71-B216-E15D2FB7C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5" y="4692687"/>
            <a:ext cx="1525195" cy="15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46E852-23AA-65EE-DE47-4A39DA93E3B6}"/>
              </a:ext>
            </a:extLst>
          </p:cNvPr>
          <p:cNvSpPr txBox="1"/>
          <p:nvPr/>
        </p:nvSpPr>
        <p:spPr>
          <a:xfrm>
            <a:off x="2729130" y="2303245"/>
            <a:ext cx="8328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ar-KW" sz="4800" dirty="0">
                <a:solidFill>
                  <a:srgbClr val="523B93"/>
                </a:solidFill>
              </a:rPr>
            </a:br>
            <a:endParaRPr lang="ar-KW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317D6-87EA-DEEE-AB7B-5509D6C8038C}"/>
              </a:ext>
            </a:extLst>
          </p:cNvPr>
          <p:cNvSpPr txBox="1"/>
          <p:nvPr/>
        </p:nvSpPr>
        <p:spPr>
          <a:xfrm>
            <a:off x="345879" y="1782395"/>
            <a:ext cx="10318641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ar-KW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منصة</a:t>
            </a:r>
            <a:r>
              <a:rPr lang="ar-KW" sz="3600" dirty="0">
                <a:solidFill>
                  <a:srgbClr val="003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r-KW" sz="3600" b="1" dirty="0">
                <a:solidFill>
                  <a:srgbClr val="717C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عَازِم</a:t>
            </a:r>
            <a:r>
              <a:rPr lang="ar-KW" sz="3600" dirty="0">
                <a:solidFill>
                  <a:srgbClr val="003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r-KW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هي منصة تستغل الذكاء الاصطناعي والتقنية الاقناعية لتوفير ومتابعة تمارين التأهيل المخصصة لذوي الإعاقة وفترات التعافي ، بهدف تعزيز التفاعل والالتزام لتحسين نتائج العلاج وتسهيل تجربة المرضى.</a:t>
            </a:r>
          </a:p>
          <a:p>
            <a:pPr algn="r"/>
            <a:endParaRPr lang="ar-KW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0194539-6366-B644-A73A-1A8633AE5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20" y="121819"/>
            <a:ext cx="1527480" cy="1527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6EE497-60CF-90C8-15BB-C85693ECE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5" y="4589889"/>
            <a:ext cx="2013129" cy="20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206D-0632-517B-6B23-F3BAD6F5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2" y="0"/>
            <a:ext cx="11379216" cy="782817"/>
          </a:xfrm>
        </p:spPr>
        <p:txBody>
          <a:bodyPr anchor="ctr">
            <a:noAutofit/>
          </a:bodyPr>
          <a:lstStyle/>
          <a:p>
            <a:r>
              <a:rPr lang="ar-SA" sz="4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تفاصيل المنتج</a:t>
            </a:r>
            <a:endParaRPr lang="en-US" sz="44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E852-23AA-65EE-DE47-4A39DA93E3B6}"/>
              </a:ext>
            </a:extLst>
          </p:cNvPr>
          <p:cNvSpPr txBox="1"/>
          <p:nvPr/>
        </p:nvSpPr>
        <p:spPr>
          <a:xfrm>
            <a:off x="2568614" y="1728676"/>
            <a:ext cx="8328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ar-KW" sz="4800" dirty="0">
                <a:solidFill>
                  <a:srgbClr val="523B93"/>
                </a:solidFill>
              </a:rPr>
            </a:br>
            <a:endParaRPr lang="ar-KW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317D6-87EA-DEEE-AB7B-5509D6C8038C}"/>
              </a:ext>
            </a:extLst>
          </p:cNvPr>
          <p:cNvSpPr txBox="1"/>
          <p:nvPr/>
        </p:nvSpPr>
        <p:spPr>
          <a:xfrm>
            <a:off x="987741" y="1008601"/>
            <a:ext cx="10933878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ar-SA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حلنا مبني على تقنيات ومفاهيم علمية مختلفة مقسمة الى وحدات: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ar-SA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تحديد التمارين التأهيلية الأنسب بناء على المعطيات الشخصية والمرضية:</a:t>
            </a:r>
            <a:endParaRPr lang="ar-SA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71550" lvl="1" indent="-51435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تعلم الآلة والذكاء الاصطناعي</a:t>
            </a:r>
            <a:endParaRPr lang="ar-SA" sz="24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71550" lvl="1" indent="-51435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التاريخ المرضي</a:t>
            </a:r>
            <a:endParaRPr lang="ar-SA" sz="24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r" rtl="1"/>
            <a:endParaRPr lang="ar-SA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عرض الجدول اليومي بشكل تفاعلي</a:t>
            </a:r>
            <a:endParaRPr lang="ar-SA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71550" lvl="1" indent="-51435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التقنية الاقناعية</a:t>
            </a:r>
          </a:p>
          <a:p>
            <a:pPr marL="971550" lvl="1" indent="-51435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التعزيز من الاستمرارية والتحفيز</a:t>
            </a:r>
            <a:endParaRPr lang="ar-SA" sz="24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ar-SA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r>
              <a:rPr lang="ar-SA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</a:t>
            </a:r>
            <a:r>
              <a:rPr lang="ar-KW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تتيح لنا هذه الوحدات</a:t>
            </a:r>
            <a:r>
              <a:rPr lang="ar-SA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  <a:endParaRPr lang="ar-KW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رفع جودة التأهيل</a:t>
            </a:r>
            <a:endParaRPr lang="ar-SA" sz="24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متابعة التأهيل من قبل الطبيب المختص	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KW" sz="2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عرض بيانات احصائية عن مستوى التحسن مع التوصيات</a:t>
            </a:r>
          </a:p>
        </p:txBody>
      </p:sp>
      <p:pic>
        <p:nvPicPr>
          <p:cNvPr id="11" name="Picture 10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4BF6C53F-F057-F787-2424-FFC003BB2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823" y="1775325"/>
            <a:ext cx="545198" cy="545198"/>
          </a:xfrm>
          <a:prstGeom prst="rect">
            <a:avLst/>
          </a:prstGeom>
        </p:spPr>
      </p:pic>
      <p:pic>
        <p:nvPicPr>
          <p:cNvPr id="14" name="Picture 13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595592F9-61E0-143B-7F41-49E8D8CE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823" y="3236832"/>
            <a:ext cx="545198" cy="545198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6BC60892-4F6A-ECD0-26DC-AB842BFCA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96" y="3035154"/>
            <a:ext cx="1749803" cy="1749803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A68730B-2B06-0474-698D-3BB6A57F5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6" y="3035154"/>
            <a:ext cx="1893239" cy="1893239"/>
          </a:xfrm>
          <a:prstGeom prst="rect">
            <a:avLst/>
          </a:prstGeom>
        </p:spPr>
      </p:pic>
      <p:pic>
        <p:nvPicPr>
          <p:cNvPr id="18" name="Picture 17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12DA0970-4448-D21D-F396-B52E233C9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95" y="3912690"/>
            <a:ext cx="1409549" cy="14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4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206D-0632-517B-6B23-F3BAD6F5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69" y="20478"/>
            <a:ext cx="11379216" cy="782817"/>
          </a:xfrm>
        </p:spPr>
        <p:txBody>
          <a:bodyPr anchor="ctr">
            <a:noAutofit/>
          </a:bodyPr>
          <a:lstStyle/>
          <a:p>
            <a:r>
              <a:rPr lang="ar-SA" sz="36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ما يميزنا</a:t>
            </a:r>
            <a:endParaRPr lang="en-US" sz="36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E852-23AA-65EE-DE47-4A39DA93E3B6}"/>
              </a:ext>
            </a:extLst>
          </p:cNvPr>
          <p:cNvSpPr txBox="1"/>
          <p:nvPr/>
        </p:nvSpPr>
        <p:spPr>
          <a:xfrm>
            <a:off x="2568614" y="2546400"/>
            <a:ext cx="8328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ar-KW" sz="4800" dirty="0">
                <a:solidFill>
                  <a:srgbClr val="523B93"/>
                </a:solidFill>
              </a:rPr>
            </a:br>
            <a:endParaRPr lang="ar-KW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317D6-87EA-DEEE-AB7B-5509D6C8038C}"/>
              </a:ext>
            </a:extLst>
          </p:cNvPr>
          <p:cNvSpPr txBox="1"/>
          <p:nvPr/>
        </p:nvSpPr>
        <p:spPr>
          <a:xfrm>
            <a:off x="930046" y="1484570"/>
            <a:ext cx="10933878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التخصيص </a:t>
            </a:r>
            <a:r>
              <a:rPr lang="ar-KW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وتحديد أفضل طرق التأهيل </a:t>
            </a:r>
            <a:r>
              <a:rPr lang="ar-SA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بالذكاء الاصطناعي.</a:t>
            </a:r>
          </a:p>
          <a:p>
            <a:pPr marL="342900" indent="-34290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ar-KW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التحفيز بالتقنية الاقناعية</a:t>
            </a:r>
            <a:r>
              <a:rPr lang="ar-SA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ar-KW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عرض واجهة لوائح بيانات وتحليلات للاخصائيين والاطباء</a:t>
            </a:r>
            <a:r>
              <a:rPr lang="ar-SA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r" rtl="1"/>
            <a:endParaRPr lang="ar-SA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BCDB9C9C-CA7D-6FF5-F5D4-4C01B8FE7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339" y="2019300"/>
            <a:ext cx="513023" cy="513023"/>
          </a:xfrm>
          <a:prstGeom prst="rect">
            <a:avLst/>
          </a:prstGeom>
        </p:spPr>
      </p:pic>
      <p:pic>
        <p:nvPicPr>
          <p:cNvPr id="11" name="Picture 10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386863ED-5BCF-67F1-83AE-B07F50020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17" y="3067053"/>
            <a:ext cx="513023" cy="513023"/>
          </a:xfrm>
          <a:prstGeom prst="rect">
            <a:avLst/>
          </a:prstGeom>
        </p:spPr>
      </p:pic>
      <p:pic>
        <p:nvPicPr>
          <p:cNvPr id="12" name="Picture 11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2074F8CD-8EF7-B539-F3CD-FC02E20C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059" y="4122471"/>
            <a:ext cx="513023" cy="513023"/>
          </a:xfrm>
          <a:prstGeom prst="rect">
            <a:avLst/>
          </a:prstGeom>
        </p:spPr>
      </p:pic>
      <p:pic>
        <p:nvPicPr>
          <p:cNvPr id="5" name="Picture 4" descr="A hand holding a heart&#10;&#10;Description automatically generated">
            <a:extLst>
              <a:ext uri="{FF2B5EF4-FFF2-40B4-BE49-F238E27FC236}">
                <a16:creationId xmlns:a16="http://schemas.microsoft.com/office/drawing/2014/main" id="{BE9DD993-B8E0-4C30-92CE-6696C991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9" y="3279753"/>
            <a:ext cx="2093677" cy="20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2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206D-0632-517B-6B23-F3BAD6F5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2" y="27708"/>
            <a:ext cx="11379216" cy="782817"/>
          </a:xfrm>
        </p:spPr>
        <p:txBody>
          <a:bodyPr anchor="ctr">
            <a:noAutofit/>
          </a:bodyPr>
          <a:lstStyle/>
          <a:p>
            <a:r>
              <a:rPr lang="ar-SA" sz="5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نموذج العمل</a:t>
            </a:r>
            <a:endParaRPr lang="en-US" sz="540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B7F77A-E33F-2AB4-9176-394D69E4E127}"/>
              </a:ext>
            </a:extLst>
          </p:cNvPr>
          <p:cNvSpPr txBox="1">
            <a:spLocks/>
          </p:cNvSpPr>
          <p:nvPr/>
        </p:nvSpPr>
        <p:spPr>
          <a:xfrm>
            <a:off x="5438624" y="1699498"/>
            <a:ext cx="6345390" cy="78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4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kern="0" dirty="0">
                <a:solidFill>
                  <a:srgbClr val="273B7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B2B </a:t>
            </a:r>
            <a:r>
              <a:rPr lang="en-US" kern="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7C4AD51-81E9-A50C-C1CF-A4EF569B2608}"/>
              </a:ext>
            </a:extLst>
          </p:cNvPr>
          <p:cNvSpPr txBox="1">
            <a:spLocks/>
          </p:cNvSpPr>
          <p:nvPr/>
        </p:nvSpPr>
        <p:spPr>
          <a:xfrm>
            <a:off x="3556001" y="2067572"/>
            <a:ext cx="7440988" cy="345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4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457200" indent="-45720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ar-KW" sz="3600" kern="0" dirty="0">
                <a:solidFill>
                  <a:srgbClr val="273B7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المستشفيات والمؤسسات الصحية</a:t>
            </a:r>
            <a:endParaRPr lang="ar-SA" sz="3600" kern="0" dirty="0">
              <a:solidFill>
                <a:srgbClr val="273B7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ar-KW" sz="3600" kern="0" dirty="0">
                <a:solidFill>
                  <a:srgbClr val="273B7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النوادي والمؤسسات الرياضية</a:t>
            </a:r>
            <a:endParaRPr lang="en-US" sz="3600" kern="0" dirty="0">
              <a:solidFill>
                <a:srgbClr val="273B7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59187C42-3B81-E618-4542-0D05E04A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60" y="3031958"/>
            <a:ext cx="678659" cy="678659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5A97AE6-310A-5409-EB4A-6BD64BD69E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9" y="2864961"/>
            <a:ext cx="2921008" cy="292100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1BB8CA9-42B5-38C4-8DDF-19D1E04F0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90" y="1152364"/>
            <a:ext cx="1307947" cy="1307947"/>
          </a:xfrm>
          <a:prstGeom prst="rect">
            <a:avLst/>
          </a:prstGeom>
        </p:spPr>
      </p:pic>
      <p:pic>
        <p:nvPicPr>
          <p:cNvPr id="21" name="Picture 20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6F8404D1-75B9-8D46-A6F2-3A5ACB21C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60" y="4305178"/>
            <a:ext cx="678659" cy="6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8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dn.discordapp.com/attachments/244436465747099648/1023206899170160700/Sawn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79" y="5309065"/>
            <a:ext cx="2105087" cy="14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8AC661-B7D0-7D27-BD34-8D3E59154A13}"/>
              </a:ext>
            </a:extLst>
          </p:cNvPr>
          <p:cNvSpPr txBox="1">
            <a:spLocks/>
          </p:cNvSpPr>
          <p:nvPr/>
        </p:nvSpPr>
        <p:spPr>
          <a:xfrm>
            <a:off x="2034932" y="957500"/>
            <a:ext cx="3108066" cy="949873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4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ar-KW" sz="2400" kern="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</a:t>
            </a:r>
            <a:r>
              <a:rPr lang="ar-SA" sz="2400" kern="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ناصر الحربي</a:t>
            </a:r>
            <a:endParaRPr lang="en-US" sz="2400" kern="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45E5C-0B07-0AD2-038A-3964259F1A5F}"/>
              </a:ext>
            </a:extLst>
          </p:cNvPr>
          <p:cNvSpPr txBox="1"/>
          <p:nvPr/>
        </p:nvSpPr>
        <p:spPr>
          <a:xfrm>
            <a:off x="1656347" y="2600166"/>
            <a:ext cx="4064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بكالوريوس طب وجراحة, طب تأهيل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مطور مبرمج ذكاء اصطناعي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محلل بيانات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خريج جامعة الملك سعود بن عبدالعزيز للعلوم الصحية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4" descr="https://cdn.discordapp.com/attachments/244436465747099648/1023204500435112047/tawassamCropped.png">
            <a:extLst>
              <a:ext uri="{FF2B5EF4-FFF2-40B4-BE49-F238E27FC236}">
                <a16:creationId xmlns:a16="http://schemas.microsoft.com/office/drawing/2014/main" id="{61BE20D7-EF02-9204-BF5B-F0D258C2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345" y="5464331"/>
            <a:ext cx="2047889" cy="131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20F7F888-8482-7EED-19AC-35D00D022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83" y="5206424"/>
            <a:ext cx="2319479" cy="16201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3C0084-F787-956B-8579-7DBF19213D3C}"/>
              </a:ext>
            </a:extLst>
          </p:cNvPr>
          <p:cNvSpPr txBox="1"/>
          <p:nvPr/>
        </p:nvSpPr>
        <p:spPr>
          <a:xfrm>
            <a:off x="2327848" y="1820626"/>
            <a:ext cx="217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1C2DE"/>
                </a:solidFill>
              </a:rPr>
              <a:t>Co-founder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B6E16B8-1FC3-55A9-030B-C5F46DD31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73" y="5009475"/>
            <a:ext cx="3186376" cy="2225659"/>
          </a:xfrm>
          <a:prstGeom prst="rect">
            <a:avLst/>
          </a:prstGeom>
        </p:spPr>
      </p:pic>
      <p:pic>
        <p:nvPicPr>
          <p:cNvPr id="19" name="Picture 18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9B29D28F-AB50-59E1-D136-2A371D9C9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53" y="585044"/>
            <a:ext cx="1159297" cy="1159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D63B8-D1D3-173E-C28E-E225A6DABF77}"/>
              </a:ext>
            </a:extLst>
          </p:cNvPr>
          <p:cNvSpPr txBox="1">
            <a:spLocks/>
          </p:cNvSpPr>
          <p:nvPr/>
        </p:nvSpPr>
        <p:spPr>
          <a:xfrm>
            <a:off x="7236091" y="981394"/>
            <a:ext cx="3108066" cy="7828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4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ar-KW" sz="2400" kern="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ك. عبدالرحمن الحارثي</a:t>
            </a:r>
            <a:endParaRPr lang="en-US" sz="2400" kern="0" dirty="0">
              <a:solidFill>
                <a:srgbClr val="6F7BB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1DC12-5A75-8689-2CCE-A81DEA55A656}"/>
              </a:ext>
            </a:extLst>
          </p:cNvPr>
          <p:cNvSpPr txBox="1"/>
          <p:nvPr/>
        </p:nvSpPr>
        <p:spPr>
          <a:xfrm>
            <a:off x="7842480" y="1758287"/>
            <a:ext cx="201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1C2DE"/>
                </a:solidFill>
              </a:rPr>
              <a:t>Co-founder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2C69E-DF31-850D-DEF1-DE97F85A864E}"/>
              </a:ext>
            </a:extLst>
          </p:cNvPr>
          <p:cNvSpPr txBox="1"/>
          <p:nvPr/>
        </p:nvSpPr>
        <p:spPr>
          <a:xfrm>
            <a:off x="6781550" y="2638242"/>
            <a:ext cx="3626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بكالوريوس تربية بدنية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مدير نادي رياضي لسلسلة عالمية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رائد اعمال اجتماعي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K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خريج جامعة الباحة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9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amp&#10;&#10;Description automatically generated">
            <a:extLst>
              <a:ext uri="{FF2B5EF4-FFF2-40B4-BE49-F238E27FC236}">
                <a16:creationId xmlns:a16="http://schemas.microsoft.com/office/drawing/2014/main" id="{C41DFC77-CDD7-C342-24D6-EAE2D33D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1" y="3135804"/>
            <a:ext cx="2030364" cy="203036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FB5EE0-32EE-2C15-1C83-065DBA5D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2" y="2919451"/>
            <a:ext cx="11379216" cy="2607786"/>
          </a:xfrm>
        </p:spPr>
        <p:txBody>
          <a:bodyPr anchor="ctr">
            <a:noAutofit/>
          </a:bodyPr>
          <a:lstStyle/>
          <a:p>
            <a:pPr rtl="1"/>
            <a:r>
              <a:rPr lang="ar-SA" sz="5400" dirty="0">
                <a:solidFill>
                  <a:srgbClr val="273B7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شكرا لكم</a:t>
            </a:r>
            <a:br>
              <a:rPr lang="ar-SA" sz="5400" dirty="0">
                <a:solidFill>
                  <a:srgbClr val="273B7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ar-KW" sz="5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كلنا عزم وحماس </a:t>
            </a:r>
            <a:r>
              <a:rPr lang="ar-SA" sz="5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للقادم</a:t>
            </a:r>
            <a:r>
              <a:rPr lang="en-US" sz="5400" dirty="0">
                <a:solidFill>
                  <a:srgbClr val="6F7BB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6EA7D-091B-4627-17A9-5BA0B2441318}"/>
              </a:ext>
            </a:extLst>
          </p:cNvPr>
          <p:cNvSpPr txBox="1"/>
          <p:nvPr/>
        </p:nvSpPr>
        <p:spPr>
          <a:xfrm>
            <a:off x="2664691" y="3135804"/>
            <a:ext cx="8968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30F583F-ACA9-AC1A-96D8-2ED757A48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09" y="-832833"/>
            <a:ext cx="6183182" cy="6183182"/>
          </a:xfrm>
          <a:prstGeom prst="rect">
            <a:avLst/>
          </a:prstGeom>
        </p:spPr>
      </p:pic>
      <p:pic>
        <p:nvPicPr>
          <p:cNvPr id="18" name="Picture 17" descr="A blue lightning bolt on a black background&#10;&#10;Description automatically generated">
            <a:extLst>
              <a:ext uri="{FF2B5EF4-FFF2-40B4-BE49-F238E27FC236}">
                <a16:creationId xmlns:a16="http://schemas.microsoft.com/office/drawing/2014/main" id="{DBB6E682-6CA3-DB6B-CDD9-B80AA5EDC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" y="3253066"/>
            <a:ext cx="1840413" cy="18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29754"/>
      </p:ext>
    </p:extLst>
  </p:cSld>
  <p:clrMapOvr>
    <a:masterClrMapping/>
  </p:clrMapOvr>
</p:sld>
</file>

<file path=ppt/theme/theme1.xml><?xml version="1.0" encoding="utf-8"?>
<a:theme xmlns:a="http://schemas.openxmlformats.org/drawingml/2006/main" name="HS Electives Health Subject for High School - 9th Grade: Lifetime Fitness by Slidesgo">
  <a:themeElements>
    <a:clrScheme name="Simple Light">
      <a:dk1>
        <a:srgbClr val="242424"/>
      </a:dk1>
      <a:lt1>
        <a:srgbClr val="EDEEF0"/>
      </a:lt1>
      <a:dk2>
        <a:srgbClr val="FFFFFF"/>
      </a:dk2>
      <a:lt2>
        <a:srgbClr val="8A8B8B"/>
      </a:lt2>
      <a:accent1>
        <a:srgbClr val="E7B563"/>
      </a:accent1>
      <a:accent2>
        <a:srgbClr val="F1992D"/>
      </a:accent2>
      <a:accent3>
        <a:srgbClr val="424142"/>
      </a:accent3>
      <a:accent4>
        <a:srgbClr val="383939"/>
      </a:accent4>
      <a:accent5>
        <a:srgbClr val="4D4D4D"/>
      </a:accent5>
      <a:accent6>
        <a:srgbClr val="65636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E2A15D5-7B2F-4AEE-B48A-8736A1DD3FA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349</Words>
  <Application>Microsoft Office PowerPoint</Application>
  <PresentationFormat>Widescreen</PresentationFormat>
  <Paragraphs>54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Anton</vt:lpstr>
      <vt:lpstr>Arial</vt:lpstr>
      <vt:lpstr>Bebas Neue</vt:lpstr>
      <vt:lpstr>Calibri</vt:lpstr>
      <vt:lpstr>Darker Grotesque</vt:lpstr>
      <vt:lpstr>Darker Grotesque Medium</vt:lpstr>
      <vt:lpstr>Open Sans</vt:lpstr>
      <vt:lpstr>PT Sans</vt:lpstr>
      <vt:lpstr>Söhne</vt:lpstr>
      <vt:lpstr>Tahoma</vt:lpstr>
      <vt:lpstr>HS Electives Health Subject for High School - 9th Grade: Lifetime Fitness by Slidesgo</vt:lpstr>
      <vt:lpstr>PowerPoint Presentation</vt:lpstr>
      <vt:lpstr>PowerPoint Presentation</vt:lpstr>
      <vt:lpstr>المشكلة</vt:lpstr>
      <vt:lpstr>PowerPoint Presentation</vt:lpstr>
      <vt:lpstr>تفاصيل المنتج</vt:lpstr>
      <vt:lpstr>ما يميزنا</vt:lpstr>
      <vt:lpstr>نموذج العمل</vt:lpstr>
      <vt:lpstr>PowerPoint Presentation</vt:lpstr>
      <vt:lpstr>شكرا لكم كلنا عزم وحماس للقادم!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Alharbi</dc:creator>
  <cp:lastModifiedBy>Nasser Alharbi</cp:lastModifiedBy>
  <cp:revision>41</cp:revision>
  <dcterms:created xsi:type="dcterms:W3CDTF">2022-08-24T06:41:34Z</dcterms:created>
  <dcterms:modified xsi:type="dcterms:W3CDTF">2024-02-01T11:40:30Z</dcterms:modified>
</cp:coreProperties>
</file>